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8"/>
  </p:notesMasterIdLst>
  <p:sldIdLst>
    <p:sldId id="256" r:id="rId2"/>
    <p:sldId id="1775" r:id="rId3"/>
    <p:sldId id="1773" r:id="rId4"/>
    <p:sldId id="1769" r:id="rId5"/>
    <p:sldId id="1774" r:id="rId6"/>
    <p:sldId id="1770" r:id="rId7"/>
  </p:sldIdLst>
  <p:sldSz cx="21031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07"/>
    <a:srgbClr val="2CA2C3"/>
    <a:srgbClr val="AA82FD"/>
    <a:srgbClr val="FFF2CC"/>
    <a:srgbClr val="FF7E79"/>
    <a:srgbClr val="93E378"/>
    <a:srgbClr val="538234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491"/>
    <p:restoredTop sz="96327"/>
  </p:normalViewPr>
  <p:slideViewPr>
    <p:cSldViewPr snapToGrid="0">
      <p:cViewPr varScale="1">
        <p:scale>
          <a:sx n="74" d="100"/>
          <a:sy n="74" d="100"/>
        </p:scale>
        <p:origin x="1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806FA-1830-1745-9514-2E41250BDED5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8EE30-18A1-EB4A-A0E3-55FF7744E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1pPr>
    <a:lvl2pPr marL="88171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2pPr>
    <a:lvl3pPr marL="176342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3pPr>
    <a:lvl4pPr marL="264513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4pPr>
    <a:lvl5pPr marL="352684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5pPr>
    <a:lvl6pPr marL="440855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6pPr>
    <a:lvl7pPr marL="529026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7pPr>
    <a:lvl8pPr marL="617197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8pPr>
    <a:lvl9pPr marL="7053682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To test this, I used the red-flour beetle and created populations with different demographic histories.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From a large diverse population, I took 2 parents, and used only 6 of their offspring to generate the next generations.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This bottleneck seems severe but represents a loss of genetic diversity similar to 50 individuals for 50 generations.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Using 34 pairs of different parents, I created 34 independent populations, that I will call during this talk "Strong bottleneck populations".</a:t>
            </a:r>
          </a:p>
          <a:p>
            <a:endParaRPr lang="x-none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4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In the same way, I created populations experiencing a stronger bottleneck, with only 2 siblings for one generation, representing a loss of diversity of similar to 30 individuals for 50 generations. In total, we created 23 independent extreme bottleneck populations. </a:t>
            </a:r>
          </a:p>
          <a:p>
            <a:endParaRPr lang="x-none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5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We then used these three types of populations represented by the three colors, to do an evolutionary rescue experiment.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We put them in a new challenging environment and let them evolve in this environment for 6 generations. Throughout the experiment, we measured the size of the populations at each generation.</a:t>
            </a:r>
          </a:p>
          <a:p>
            <a:endParaRPr lang="x-none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8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We then used these three types of populations represented by the three colors, to do an evolutionary rescue experiment.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We put them in a new challenging environment and let them evolve in this environment for 6 generations. Throughout the experiment, we measured the size of the populations at each generation.</a:t>
            </a:r>
          </a:p>
          <a:p>
            <a:endParaRPr lang="x-none" altLang="fr-FR"/>
          </a:p>
          <a:p>
            <a:endParaRPr lang="x-none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4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The first result we have is that we have observed the extinction of some of the bottleneck populations, while this was not the case for the other populations.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Century Gothic" panose="020B0502020202020204" pitchFamily="34" charset="0"/>
                <a:ea typeface="+mn-ea"/>
                <a:cs typeface="+mn-cs"/>
              </a:rPr>
              <a:t> </a:t>
            </a:r>
          </a:p>
          <a:p>
            <a:endParaRPr lang="x-none" alt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9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244726"/>
            <a:ext cx="1787652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900" y="7204076"/>
            <a:ext cx="157734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050453" y="730250"/>
            <a:ext cx="453485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5896" y="730250"/>
            <a:ext cx="1334166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42" y="3419479"/>
            <a:ext cx="1813941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942" y="9178929"/>
            <a:ext cx="1813941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89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4704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4" y="730253"/>
            <a:ext cx="1813941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637" y="3362326"/>
            <a:ext cx="88971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637" y="5010150"/>
            <a:ext cx="88971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47046" y="3362326"/>
            <a:ext cx="894099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47046" y="5010150"/>
            <a:ext cx="8940999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0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999" y="1974853"/>
            <a:ext cx="1064704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40999" y="1974853"/>
            <a:ext cx="1064704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95" y="730253"/>
            <a:ext cx="1813941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895" y="3651250"/>
            <a:ext cx="1813941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589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365D-EA55-4144-9BBA-C35AF5031771}" type="datetimeFigureOut">
              <a:rPr lang="en-US" smtClean="0"/>
              <a:t>1/11/23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6585" y="12712703"/>
            <a:ext cx="70980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328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svg"/><Relationship Id="rId5" Type="http://schemas.openxmlformats.org/officeDocument/2006/relationships/image" Target="../media/image4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sv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svg"/><Relationship Id="rId52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8.png"/><Relationship Id="rId1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6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5" Type="http://schemas.openxmlformats.org/officeDocument/2006/relationships/image" Target="../media/image60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Relationship Id="rId14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8.png"/><Relationship Id="rId1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12" Type="http://schemas.openxmlformats.org/officeDocument/2006/relationships/image" Target="../media/image6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5.png"/><Relationship Id="rId5" Type="http://schemas.openxmlformats.org/officeDocument/2006/relationships/image" Target="../media/image1.png"/><Relationship Id="rId15" Type="http://schemas.openxmlformats.org/officeDocument/2006/relationships/image" Target="../media/image60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Relationship Id="rId14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sv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23" Type="http://schemas.openxmlformats.org/officeDocument/2006/relationships/image" Target="../media/image82.sv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svg"/><Relationship Id="rId9" Type="http://schemas.openxmlformats.org/officeDocument/2006/relationships/image" Target="../media/image68.sv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svg"/><Relationship Id="rId24" Type="http://schemas.openxmlformats.org/officeDocument/2006/relationships/image" Target="../media/image83.sv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23" Type="http://schemas.openxmlformats.org/officeDocument/2006/relationships/image" Target="../media/image82.sv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svg"/><Relationship Id="rId9" Type="http://schemas.openxmlformats.org/officeDocument/2006/relationships/image" Target="../media/image68.sv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sv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11" Type="http://schemas.openxmlformats.org/officeDocument/2006/relationships/image" Target="../media/image70.svg"/><Relationship Id="rId24" Type="http://schemas.openxmlformats.org/officeDocument/2006/relationships/image" Target="../media/image83.svg"/><Relationship Id="rId5" Type="http://schemas.openxmlformats.org/officeDocument/2006/relationships/image" Target="../media/image64.png"/><Relationship Id="rId15" Type="http://schemas.openxmlformats.org/officeDocument/2006/relationships/image" Target="../media/image74.svg"/><Relationship Id="rId23" Type="http://schemas.openxmlformats.org/officeDocument/2006/relationships/image" Target="../media/image82.svg"/><Relationship Id="rId10" Type="http://schemas.openxmlformats.org/officeDocument/2006/relationships/image" Target="../media/image69.png"/><Relationship Id="rId19" Type="http://schemas.openxmlformats.org/officeDocument/2006/relationships/image" Target="../media/image78.svg"/><Relationship Id="rId4" Type="http://schemas.openxmlformats.org/officeDocument/2006/relationships/image" Target="../media/image63.svg"/><Relationship Id="rId9" Type="http://schemas.openxmlformats.org/officeDocument/2006/relationships/image" Target="../media/image68.sv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207DD-800F-6C92-9F90-6E3ECF41B82B}"/>
              </a:ext>
            </a:extLst>
          </p:cNvPr>
          <p:cNvGrpSpPr/>
          <p:nvPr/>
        </p:nvGrpSpPr>
        <p:grpSpPr>
          <a:xfrm>
            <a:off x="343365" y="202953"/>
            <a:ext cx="20344470" cy="13310099"/>
            <a:chOff x="1798714" y="4902815"/>
            <a:chExt cx="20344470" cy="133100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1C441B4-D7D4-A21C-2EF6-AC66578E3AA3}"/>
                </a:ext>
              </a:extLst>
            </p:cNvPr>
            <p:cNvSpPr/>
            <p:nvPr/>
          </p:nvSpPr>
          <p:spPr>
            <a:xfrm>
              <a:off x="5432916" y="610067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2826380-D22D-FC00-0AF5-A05747DE7BE8}"/>
                </a:ext>
              </a:extLst>
            </p:cNvPr>
            <p:cNvSpPr/>
            <p:nvPr/>
          </p:nvSpPr>
          <p:spPr>
            <a:xfrm>
              <a:off x="7967754" y="610457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278FDC-9A6E-9B41-B0E7-C59DE3021336}"/>
                </a:ext>
              </a:extLst>
            </p:cNvPr>
            <p:cNvSpPr/>
            <p:nvPr/>
          </p:nvSpPr>
          <p:spPr>
            <a:xfrm>
              <a:off x="10778360" y="611006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1B00B92-C9B0-9150-A8A7-9D582DED764F}"/>
                </a:ext>
              </a:extLst>
            </p:cNvPr>
            <p:cNvGrpSpPr/>
            <p:nvPr/>
          </p:nvGrpSpPr>
          <p:grpSpPr>
            <a:xfrm>
              <a:off x="5492733" y="6063601"/>
              <a:ext cx="1735056" cy="1700498"/>
              <a:chOff x="392890" y="1000675"/>
              <a:chExt cx="1735056" cy="1700498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6A6C19B-A7E1-BA70-7F78-308E11D55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423723C-4C94-DA06-8C88-5653CC6ED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BE17347-A6FF-68C0-C260-57613575F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901F9B4-A926-1576-9B9E-BD9FB4E8C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FC27498-91C5-2A7F-F07A-020239960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8A7FEA8-7BDF-DF54-C029-99F019C19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AEB45E3F-30DB-9C6D-9A5D-6C1B46CC6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D818AB9D-4AEC-90CE-8361-8E687781A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7B96C1B1-959F-7B7F-5B7F-B4B0D488B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4B3D194D-73E2-375B-18D6-06A946875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ADDB5C31-6156-4CEE-D8EF-9E7D0246F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273295A-187A-0469-05C1-82E900B11B11}"/>
                </a:ext>
              </a:extLst>
            </p:cNvPr>
            <p:cNvGrpSpPr/>
            <p:nvPr/>
          </p:nvGrpSpPr>
          <p:grpSpPr>
            <a:xfrm rot="9891233">
              <a:off x="7916975" y="6181323"/>
              <a:ext cx="1735056" cy="1700498"/>
              <a:chOff x="392890" y="1000675"/>
              <a:chExt cx="1735056" cy="1700498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64CF058E-19C5-CE78-90E9-24BA03D8C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517A33F2-73A4-A6DA-12EA-A367E737D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1809835F-786B-47DC-FDFF-0073D4610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CE36BCE2-4A1E-F8D9-D1D0-015E90F2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FABAEFAF-FA2D-9184-3735-FF968437E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BB2C983-2934-4B14-4E03-99B6B9AB1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C0E550B0-82F1-0620-C6C2-865DA0964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776C77E7-846C-1B52-9EFF-D3F1F105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776C088E-D073-2E1A-ABE8-9FA887F2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5687EA8B-54AA-E7B7-A3C7-FA0A0A03C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562B2D50-3E87-5918-0D51-E41BA768B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F205F9-8AAB-495B-1903-359DF85EA0AB}"/>
                </a:ext>
              </a:extLst>
            </p:cNvPr>
            <p:cNvGrpSpPr/>
            <p:nvPr/>
          </p:nvGrpSpPr>
          <p:grpSpPr>
            <a:xfrm rot="16200000">
              <a:off x="10698294" y="6108340"/>
              <a:ext cx="1782489" cy="1700498"/>
              <a:chOff x="345457" y="1000675"/>
              <a:chExt cx="1782489" cy="1700498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70A15826-0C5D-0384-9405-DF806765C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7792EB3D-F44D-40B4-45D4-372461A15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DBA27983-6CAE-E752-5BE4-480EE31D4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F693EC7-80C2-88B5-C4D6-22B613251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41143870-1F02-0F67-A9EC-C72B0B024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2A9017BC-0E58-4E7C-913B-C025C22F4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0F4C76CE-FD3B-EB8B-C2C4-1EC78A6E9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D89C9474-1B55-B060-7845-0140746B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7D58B736-2088-393C-6674-29F2EB34B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0DA458C-AC50-CC47-DC00-69C8B800D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E7613510-A948-C03D-08A6-36F1CFA3B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F51C396-ABE2-387B-75C6-73BBCE70A15D}"/>
                </a:ext>
              </a:extLst>
            </p:cNvPr>
            <p:cNvSpPr txBox="1"/>
            <p:nvPr/>
          </p:nvSpPr>
          <p:spPr>
            <a:xfrm>
              <a:off x="547263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1141835-2115-5DC7-9C7A-7A017FA8F3B3}"/>
                </a:ext>
              </a:extLst>
            </p:cNvPr>
            <p:cNvSpPr txBox="1"/>
            <p:nvPr/>
          </p:nvSpPr>
          <p:spPr>
            <a:xfrm>
              <a:off x="2253043" y="6700842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CA2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bottleneck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DC268DB-F8B6-F9EE-0893-BFDBD90478C9}"/>
                </a:ext>
              </a:extLst>
            </p:cNvPr>
            <p:cNvSpPr txBox="1"/>
            <p:nvPr/>
          </p:nvSpPr>
          <p:spPr>
            <a:xfrm>
              <a:off x="8038904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2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0C005D-FB4A-6547-ACA1-11E273675D31}"/>
                </a:ext>
              </a:extLst>
            </p:cNvPr>
            <p:cNvSpPr txBox="1"/>
            <p:nvPr/>
          </p:nvSpPr>
          <p:spPr>
            <a:xfrm>
              <a:off x="10888643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8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889B0DF-8F71-8203-E573-7769CBC109C7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696398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0D8534-AC75-0FE7-6368-6E1972F91136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70000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56D4893-A91A-43A7-CC7B-2FB8876DA6BA}"/>
                </a:ext>
              </a:extLst>
            </p:cNvPr>
            <p:cNvGrpSpPr/>
            <p:nvPr/>
          </p:nvGrpSpPr>
          <p:grpSpPr>
            <a:xfrm>
              <a:off x="10028418" y="6799349"/>
              <a:ext cx="377026" cy="369332"/>
              <a:chOff x="13932891" y="5642071"/>
              <a:chExt cx="377026" cy="369332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9BD1A3-D9BA-3CE6-4630-55E25DCCB83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A3E0B28-BFB7-D310-425B-8B6A9F51C16B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F87E90B-DE0A-2784-CC83-0E0618B1D5DD}"/>
                </a:ext>
              </a:extLst>
            </p:cNvPr>
            <p:cNvSpPr/>
            <p:nvPr/>
          </p:nvSpPr>
          <p:spPr>
            <a:xfrm>
              <a:off x="5432916" y="908984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6DFD101-3449-5CB4-54E6-FAAA84F416CE}"/>
                </a:ext>
              </a:extLst>
            </p:cNvPr>
            <p:cNvSpPr/>
            <p:nvPr/>
          </p:nvSpPr>
          <p:spPr>
            <a:xfrm>
              <a:off x="7967754" y="909375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CC86B-61FF-8AA8-3C87-07AD24CC4F53}"/>
                </a:ext>
              </a:extLst>
            </p:cNvPr>
            <p:cNvSpPr/>
            <p:nvPr/>
          </p:nvSpPr>
          <p:spPr>
            <a:xfrm>
              <a:off x="10778360" y="90992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AA6B594-79F5-24B8-B806-2F0A8F91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242" r="-1"/>
            <a:stretch/>
          </p:blipFill>
          <p:spPr>
            <a:xfrm rot="655760" flipH="1">
              <a:off x="5964679" y="9378912"/>
              <a:ext cx="544915" cy="546228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B0E5E320-FD49-CC2B-5D37-B04A9CCA2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242" r="-1"/>
            <a:stretch/>
          </p:blipFill>
          <p:spPr>
            <a:xfrm rot="7757486" flipH="1">
              <a:off x="6027446" y="9941769"/>
              <a:ext cx="544915" cy="546228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A7B39D1-2FE2-2E83-B2F5-ADDA337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655760" flipH="1">
              <a:off x="8135375" y="9536427"/>
              <a:ext cx="544915" cy="546228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02AA5EF-9696-E3DE-39B8-49F8AC58E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7757486" flipH="1">
              <a:off x="8210926" y="10158481"/>
              <a:ext cx="544915" cy="546228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4BD78F7D-7209-4F14-592E-9827CF19E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7331795" flipH="1">
              <a:off x="8615674" y="9180138"/>
              <a:ext cx="544915" cy="546228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C3F85E99-C36B-8DCC-2144-89E40B48C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14433521" flipH="1">
              <a:off x="8580653" y="9728610"/>
              <a:ext cx="544915" cy="546228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61E321CD-0DC5-2FD2-7C54-3CC18D6EC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14276382" flipH="1">
              <a:off x="8910833" y="1013998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B35C66-714D-0FC0-465E-CC5541A9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21378108" flipH="1">
              <a:off x="9097845" y="9514618"/>
              <a:ext cx="544915" cy="546228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951F39A-971C-51E2-CBE4-79FB8D1D412F}"/>
                </a:ext>
              </a:extLst>
            </p:cNvPr>
            <p:cNvGrpSpPr/>
            <p:nvPr/>
          </p:nvGrpSpPr>
          <p:grpSpPr>
            <a:xfrm rot="16200000">
              <a:off x="10721399" y="9099675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D8FEADBE-3D99-5373-6CE5-AEBD5E614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0867E64A-D5C7-C3B8-6D7A-4A8F206AF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228AFB0B-7CD4-61B3-E9C2-6EAAC15EB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BA4074A0-ED1B-AC8A-9FEB-63EE314E3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CCA9C390-2D3A-D40B-4BFE-BFDF194F8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51822253-2FC6-3E6D-5D73-80FA59139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5DAD8FA2-1CF9-0ECB-6367-4744792C6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FE8D2BD-A5F9-8620-CF1D-F9FFE30C3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B8A5BB55-1C5A-7132-2E97-E72D4565C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3D88D568-D2A2-F0CB-23CC-28E77A58C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87E9057-7A06-0964-3B14-314A3FED5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AA462A-7186-C526-F7ED-CF64D2C02AD5}"/>
                </a:ext>
              </a:extLst>
            </p:cNvPr>
            <p:cNvSpPr txBox="1"/>
            <p:nvPr/>
          </p:nvSpPr>
          <p:spPr>
            <a:xfrm>
              <a:off x="2354834" y="10291251"/>
              <a:ext cx="201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EF16DB5-F858-101D-2790-9681D4069A53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987974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36CF9FB-EDE3-087C-478F-C464B04381E3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987974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D52FC20-2555-5480-ADB6-083E03A477E1}"/>
                </a:ext>
              </a:extLst>
            </p:cNvPr>
            <p:cNvGrpSpPr/>
            <p:nvPr/>
          </p:nvGrpSpPr>
          <p:grpSpPr>
            <a:xfrm>
              <a:off x="10006512" y="9695078"/>
              <a:ext cx="377026" cy="369332"/>
              <a:chOff x="13932891" y="5642071"/>
              <a:chExt cx="377026" cy="36933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4BE607A-D1C5-D8B3-527C-06D90FFBCF21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6DE4B9D-D0FA-5B21-7BD7-8326ACD637C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4838723-6809-6AB8-5349-E7F72B3B565E}"/>
                </a:ext>
              </a:extLst>
            </p:cNvPr>
            <p:cNvSpPr/>
            <p:nvPr/>
          </p:nvSpPr>
          <p:spPr>
            <a:xfrm>
              <a:off x="5432916" y="140241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B74DAB3-289D-C692-3927-BFFD33A722CB}"/>
                </a:ext>
              </a:extLst>
            </p:cNvPr>
            <p:cNvSpPr/>
            <p:nvPr/>
          </p:nvSpPr>
          <p:spPr>
            <a:xfrm>
              <a:off x="7967754" y="1402804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627C7B7-CDA3-0574-06B8-19D92B4BEA85}"/>
                </a:ext>
              </a:extLst>
            </p:cNvPr>
            <p:cNvSpPr/>
            <p:nvPr/>
          </p:nvSpPr>
          <p:spPr>
            <a:xfrm>
              <a:off x="10778360" y="1403353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D4BBCCC5-FE5F-0CB9-6D8B-BF50292D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242" r="-1"/>
            <a:stretch/>
          </p:blipFill>
          <p:spPr>
            <a:xfrm rot="655760" flipH="1">
              <a:off x="6016259" y="14367419"/>
              <a:ext cx="544915" cy="546228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8F07DE91-0783-6A08-CD3C-0EE680999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7757486" flipH="1">
              <a:off x="6079026" y="14930276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EC6CEA3B-BFEB-D898-6B5E-51F031EC7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6244870" flipH="1">
              <a:off x="8586613" y="1435651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8255A16-3A34-FB10-70ED-476EC74A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l="242" r="-1"/>
            <a:stretch/>
          </p:blipFill>
          <p:spPr>
            <a:xfrm rot="13346596" flipH="1">
              <a:off x="8649380" y="14919376"/>
              <a:ext cx="544915" cy="546228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90DF71E-7570-41DE-0820-2BBF2E6BCBBA}"/>
                </a:ext>
              </a:extLst>
            </p:cNvPr>
            <p:cNvGrpSpPr/>
            <p:nvPr/>
          </p:nvGrpSpPr>
          <p:grpSpPr>
            <a:xfrm rot="1599810">
              <a:off x="10787610" y="14022290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9909B3-12A1-ADE1-C354-8A18E2828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8D342ABE-7A47-61AF-4B23-83DC93054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CDD55156-10AF-6394-AB87-8F71CEE46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3CFC4643-0FDB-8479-137F-0DFF1814AC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A56F27-BF52-F5AC-95E5-B294DC65A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2AA1131B-D239-DB05-AA63-D491D173B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3A4DB44-3DF1-1CBA-5249-72160223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D765A8BB-C428-7996-EB6A-6B6616124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3B146DC7-E72A-8646-75C9-17EDF37AA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C70243F7-132E-DDBA-3644-B9DDE2292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9A822E80-3FB9-5A19-C584-223D91F01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CCAEF6B-DF0D-F0A9-37B6-3934BA26ABDF}"/>
                </a:ext>
              </a:extLst>
            </p:cNvPr>
            <p:cNvSpPr txBox="1"/>
            <p:nvPr/>
          </p:nvSpPr>
          <p:spPr>
            <a:xfrm>
              <a:off x="2500707" y="15320083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</a:p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2F196AF-BBAA-8DAF-3EDF-190A2E39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14850645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2711B9-E3A3-543C-46DC-16DE5381FFC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1488667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C692FED-4B2A-4068-2070-4B8CFEEBF630}"/>
                </a:ext>
              </a:extLst>
            </p:cNvPr>
            <p:cNvGrpSpPr/>
            <p:nvPr/>
          </p:nvGrpSpPr>
          <p:grpSpPr>
            <a:xfrm>
              <a:off x="9997950" y="14677546"/>
              <a:ext cx="377026" cy="369332"/>
              <a:chOff x="13932891" y="5642071"/>
              <a:chExt cx="377026" cy="36933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6292BB4-E931-CB1A-354B-EBB02E4044E4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1347AB4-2665-A787-4352-73EA42AA1938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0C9B6A9-3716-1675-6D8A-E43E3157A44B}"/>
                </a:ext>
              </a:extLst>
            </p:cNvPr>
            <p:cNvSpPr txBox="1"/>
            <p:nvPr/>
          </p:nvSpPr>
          <p:spPr>
            <a:xfrm>
              <a:off x="1798714" y="4902815"/>
              <a:ext cx="12270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1- Creation of populations with different demographic histories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F4B6F93-9457-9019-7222-2808B57477DD}"/>
                </a:ext>
              </a:extLst>
            </p:cNvPr>
            <p:cNvSpPr txBox="1"/>
            <p:nvPr/>
          </p:nvSpPr>
          <p:spPr>
            <a:xfrm>
              <a:off x="14463468" y="4902815"/>
              <a:ext cx="7413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2- Evolutionary rescue experiment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4F05E3E-1E57-942B-B41A-1CB8B525DEF0}"/>
                </a:ext>
              </a:extLst>
            </p:cNvPr>
            <p:cNvGrpSpPr/>
            <p:nvPr/>
          </p:nvGrpSpPr>
          <p:grpSpPr>
            <a:xfrm>
              <a:off x="15082021" y="5827877"/>
              <a:ext cx="1198689" cy="1201674"/>
              <a:chOff x="15665003" y="6875549"/>
              <a:chExt cx="1198689" cy="120167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AF2A46AA-DA7F-793B-DD60-4FF957A1111B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892E0C6-F239-6C50-7B3C-3C6D8EE555FA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id="{6DED9F69-66AE-F60B-A702-20FCF36DD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3" name="Graphic 232">
                  <a:extLst>
                    <a:ext uri="{FF2B5EF4-FFF2-40B4-BE49-F238E27FC236}">
                      <a16:creationId xmlns:a16="http://schemas.microsoft.com/office/drawing/2014/main" id="{6A920304-918A-E3AA-DD78-01F61E70A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DBE6414D-C96C-26EC-68AD-D68EB2A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D685BD22-14A5-0AE5-FA2B-B93C37810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40" name="Graphic 239">
                  <a:extLst>
                    <a:ext uri="{FF2B5EF4-FFF2-40B4-BE49-F238E27FC236}">
                      <a16:creationId xmlns:a16="http://schemas.microsoft.com/office/drawing/2014/main" id="{57018FE4-9525-1720-1061-A4B013056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2C6EE43-6E3A-3747-A939-E1C67874FF21}"/>
                </a:ext>
              </a:extLst>
            </p:cNvPr>
            <p:cNvGrpSpPr/>
            <p:nvPr/>
          </p:nvGrpSpPr>
          <p:grpSpPr>
            <a:xfrm>
              <a:off x="15082021" y="7125969"/>
              <a:ext cx="1198689" cy="1201674"/>
              <a:chOff x="15027164" y="7202169"/>
              <a:chExt cx="1198689" cy="1201674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462CCE8-7CAE-FD2E-2978-03F4EBB29355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F7090103-009A-46DD-0571-0E0469571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FD06DC9B-8B95-17F1-227B-5CF6A6324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4" name="Graphic 253">
                <a:extLst>
                  <a:ext uri="{FF2B5EF4-FFF2-40B4-BE49-F238E27FC236}">
                    <a16:creationId xmlns:a16="http://schemas.microsoft.com/office/drawing/2014/main" id="{8108704C-61A6-4E4C-1765-65AE7F2D3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5483E15C-CA77-3541-5AC8-B733AFC5C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4EC0C4A6-F790-8454-7674-6B9D84949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66777E9-5860-0A9B-8A85-60FCC3385348}"/>
                </a:ext>
              </a:extLst>
            </p:cNvPr>
            <p:cNvGrpSpPr/>
            <p:nvPr/>
          </p:nvGrpSpPr>
          <p:grpSpPr>
            <a:xfrm>
              <a:off x="15082021" y="9365179"/>
              <a:ext cx="1198689" cy="1201674"/>
              <a:chOff x="15665003" y="6875549"/>
              <a:chExt cx="1198689" cy="1201674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FC03A650-974E-5D67-7472-8B1B055C09D4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41F651C8-662F-860A-72DA-3670746F75C6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61" name="Graphic 260">
                  <a:extLst>
                    <a:ext uri="{FF2B5EF4-FFF2-40B4-BE49-F238E27FC236}">
                      <a16:creationId xmlns:a16="http://schemas.microsoft.com/office/drawing/2014/main" id="{F7BD60F3-D70F-780D-552D-7909A746B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2" name="Graphic 261">
                  <a:extLst>
                    <a:ext uri="{FF2B5EF4-FFF2-40B4-BE49-F238E27FC236}">
                      <a16:creationId xmlns:a16="http://schemas.microsoft.com/office/drawing/2014/main" id="{4E84791B-35F7-3ACA-E868-4B44120A2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3" name="Graphic 262">
                  <a:extLst>
                    <a:ext uri="{FF2B5EF4-FFF2-40B4-BE49-F238E27FC236}">
                      <a16:creationId xmlns:a16="http://schemas.microsoft.com/office/drawing/2014/main" id="{2E0EDF58-F32A-0012-05DA-9BCED0A82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DDF6401F-C68E-CA78-D8BA-0407B4302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5" name="Graphic 264">
                  <a:extLst>
                    <a:ext uri="{FF2B5EF4-FFF2-40B4-BE49-F238E27FC236}">
                      <a16:creationId xmlns:a16="http://schemas.microsoft.com/office/drawing/2014/main" id="{91117DE1-9227-AFA1-E70C-F927076D8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FC7CDF6-3E58-61B4-36E3-04BA2340DDAA}"/>
                </a:ext>
              </a:extLst>
            </p:cNvPr>
            <p:cNvGrpSpPr/>
            <p:nvPr/>
          </p:nvGrpSpPr>
          <p:grpSpPr>
            <a:xfrm>
              <a:off x="15082021" y="11066226"/>
              <a:ext cx="1198689" cy="1201674"/>
              <a:chOff x="15027164" y="7202169"/>
              <a:chExt cx="1198689" cy="1201674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383FACB-3023-C0C9-2C1A-52FBFCDF96E6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8" name="Graphic 267">
                <a:extLst>
                  <a:ext uri="{FF2B5EF4-FFF2-40B4-BE49-F238E27FC236}">
                    <a16:creationId xmlns:a16="http://schemas.microsoft.com/office/drawing/2014/main" id="{2C46EF88-0A04-1F76-A3D4-49B3C4922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3E1E2487-B7CB-0F2B-8924-481CC4938B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0" name="Graphic 269">
                <a:extLst>
                  <a:ext uri="{FF2B5EF4-FFF2-40B4-BE49-F238E27FC236}">
                    <a16:creationId xmlns:a16="http://schemas.microsoft.com/office/drawing/2014/main" id="{EB852B58-1494-67F5-D6A6-34B01C279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26690A0-3045-3F51-6B6F-2024527A4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2" name="Graphic 271">
                <a:extLst>
                  <a:ext uri="{FF2B5EF4-FFF2-40B4-BE49-F238E27FC236}">
                    <a16:creationId xmlns:a16="http://schemas.microsoft.com/office/drawing/2014/main" id="{1D1B7E92-08D3-EEE5-7B51-9C9D562A6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76F7627-1800-F0E0-4D50-78B6410F3BB5}"/>
                </a:ext>
              </a:extLst>
            </p:cNvPr>
            <p:cNvSpPr txBox="1"/>
            <p:nvPr/>
          </p:nvSpPr>
          <p:spPr>
            <a:xfrm rot="16200000">
              <a:off x="15324318" y="8387571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32DD6FC-4A28-C2A1-C19A-28778528A320}"/>
                </a:ext>
              </a:extLst>
            </p:cNvPr>
            <p:cNvSpPr txBox="1"/>
            <p:nvPr/>
          </p:nvSpPr>
          <p:spPr>
            <a:xfrm>
              <a:off x="19614928" y="6917704"/>
              <a:ext cx="19255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23 Diverse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67DB4B-A051-CBAE-9DE5-551CB22F5C7B}"/>
                </a:ext>
              </a:extLst>
            </p:cNvPr>
            <p:cNvGrpSpPr/>
            <p:nvPr/>
          </p:nvGrpSpPr>
          <p:grpSpPr>
            <a:xfrm>
              <a:off x="17882301" y="5860667"/>
              <a:ext cx="1198689" cy="1201674"/>
              <a:chOff x="15665003" y="6875549"/>
              <a:chExt cx="1198689" cy="1201674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B9C1172-32F7-C6B9-CF3A-455138780ACA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E2FA4758-C24B-1A71-51D2-F436A72C0072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315" name="Graphic 314">
                  <a:extLst>
                    <a:ext uri="{FF2B5EF4-FFF2-40B4-BE49-F238E27FC236}">
                      <a16:creationId xmlns:a16="http://schemas.microsoft.com/office/drawing/2014/main" id="{E7500586-90C2-E1D8-28C8-EDCF0031E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6" name="Graphic 315">
                  <a:extLst>
                    <a:ext uri="{FF2B5EF4-FFF2-40B4-BE49-F238E27FC236}">
                      <a16:creationId xmlns:a16="http://schemas.microsoft.com/office/drawing/2014/main" id="{3291D126-7B40-3CB6-CDF0-A05FF81A8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ECDA323-BEB5-89E7-6CFB-6FBFC963E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8" name="Graphic 317">
                  <a:extLst>
                    <a:ext uri="{FF2B5EF4-FFF2-40B4-BE49-F238E27FC236}">
                      <a16:creationId xmlns:a16="http://schemas.microsoft.com/office/drawing/2014/main" id="{7C9FC52E-FE76-DB97-BAAD-5CB6D8B4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9" name="Graphic 318">
                  <a:extLst>
                    <a:ext uri="{FF2B5EF4-FFF2-40B4-BE49-F238E27FC236}">
                      <a16:creationId xmlns:a16="http://schemas.microsoft.com/office/drawing/2014/main" id="{19FBC7D4-D98F-482C-24B1-F0538B9A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3473AA7-A147-D4B3-0902-D20C41C8DD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6432867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785A9EC-5C31-936A-756F-4B56B21162E3}"/>
                </a:ext>
              </a:extLst>
            </p:cNvPr>
            <p:cNvGrpSpPr/>
            <p:nvPr/>
          </p:nvGrpSpPr>
          <p:grpSpPr>
            <a:xfrm>
              <a:off x="16856977" y="6240843"/>
              <a:ext cx="377026" cy="373738"/>
              <a:chOff x="13932891" y="5654598"/>
              <a:chExt cx="377026" cy="373738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C2A7DFD-B625-63C4-034D-6B4ED55A5625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326DE66-5DA3-1BFA-0CF8-A62235BC7CED}"/>
                  </a:ext>
                </a:extLst>
              </p:cNvPr>
              <p:cNvSpPr txBox="1"/>
              <p:nvPr/>
            </p:nvSpPr>
            <p:spPr>
              <a:xfrm>
                <a:off x="13932891" y="565900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7C19A750-71EF-6C33-F9AC-585F53F3BA43}"/>
                </a:ext>
              </a:extLst>
            </p:cNvPr>
            <p:cNvSpPr txBox="1"/>
            <p:nvPr/>
          </p:nvSpPr>
          <p:spPr>
            <a:xfrm>
              <a:off x="7051639" y="9169069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6 siblings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5A00B25-E2D7-437F-0CEC-D753D162C89B}"/>
                </a:ext>
              </a:extLst>
            </p:cNvPr>
            <p:cNvSpPr txBox="1"/>
            <p:nvPr/>
          </p:nvSpPr>
          <p:spPr>
            <a:xfrm>
              <a:off x="9641651" y="9169069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D3C6661-9E3A-4D15-2362-19FC05A593C0}"/>
                </a:ext>
              </a:extLst>
            </p:cNvPr>
            <p:cNvSpPr/>
            <p:nvPr/>
          </p:nvSpPr>
          <p:spPr>
            <a:xfrm>
              <a:off x="54305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8C215900-2C89-678E-BC73-670F56AAD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655760" flipH="1">
              <a:off x="5962316" y="11192002"/>
              <a:ext cx="544915" cy="546228"/>
            </a:xfrm>
            <a:prstGeom prst="rect">
              <a:avLst/>
            </a:prstGeom>
          </p:spPr>
        </p:pic>
        <p:pic>
          <p:nvPicPr>
            <p:cNvPr id="333" name="Graphic 332">
              <a:extLst>
                <a:ext uri="{FF2B5EF4-FFF2-40B4-BE49-F238E27FC236}">
                  <a16:creationId xmlns:a16="http://schemas.microsoft.com/office/drawing/2014/main" id="{F076829A-3520-8526-DAC3-3CD9E3459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7757486" flipH="1">
              <a:off x="6025083" y="11754859"/>
              <a:ext cx="544915" cy="546228"/>
            </a:xfrm>
            <a:prstGeom prst="rect">
              <a:avLst/>
            </a:prstGeom>
          </p:spPr>
        </p:pic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84DEE16-8C3D-7FF5-ACF2-3D2932D43B71}"/>
                </a:ext>
              </a:extLst>
            </p:cNvPr>
            <p:cNvSpPr/>
            <p:nvPr/>
          </p:nvSpPr>
          <p:spPr>
            <a:xfrm>
              <a:off x="79677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1280F908-DBD3-0E31-9728-D018DCD68134}"/>
                </a:ext>
              </a:extLst>
            </p:cNvPr>
            <p:cNvSpPr/>
            <p:nvPr/>
          </p:nvSpPr>
          <p:spPr>
            <a:xfrm>
              <a:off x="10833982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8A71731-3AAC-D39A-1A17-4C4D209C85C5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9879744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8D8FB896-44A0-9B75-A367-DF99FDF2C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11714739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D72EFC5-481B-3361-EB43-D9B3D37F575C}"/>
                </a:ext>
              </a:extLst>
            </p:cNvPr>
            <p:cNvSpPr txBox="1"/>
            <p:nvPr/>
          </p:nvSpPr>
          <p:spPr>
            <a:xfrm rot="5400000">
              <a:off x="6110547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BE17DCD-B86C-F0AB-ED86-322A7EB50336}"/>
                </a:ext>
              </a:extLst>
            </p:cNvPr>
            <p:cNvSpPr txBox="1"/>
            <p:nvPr/>
          </p:nvSpPr>
          <p:spPr>
            <a:xfrm rot="5400000">
              <a:off x="8689360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08A31093-7356-062C-F884-86E60CAFEB36}"/>
                </a:ext>
              </a:extLst>
            </p:cNvPr>
            <p:cNvSpPr txBox="1"/>
            <p:nvPr/>
          </p:nvSpPr>
          <p:spPr>
            <a:xfrm rot="5400000">
              <a:off x="11508575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281A4FC-D449-A1C7-3D13-7E1A6BD2689F}"/>
                </a:ext>
              </a:extLst>
            </p:cNvPr>
            <p:cNvSpPr txBox="1"/>
            <p:nvPr/>
          </p:nvSpPr>
          <p:spPr>
            <a:xfrm rot="5400000">
              <a:off x="15399166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54191E4B-726F-B7C3-EC1A-EAF106C41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2908" y="6382809"/>
              <a:ext cx="1847246" cy="651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8E97B93F-705A-13EB-DC25-7E13E679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2944209" y="7103521"/>
              <a:ext cx="1705412" cy="58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E08F4A9-E627-35D6-679F-C353E2181535}"/>
                </a:ext>
              </a:extLst>
            </p:cNvPr>
            <p:cNvGrpSpPr/>
            <p:nvPr/>
          </p:nvGrpSpPr>
          <p:grpSpPr>
            <a:xfrm>
              <a:off x="17853208" y="7215211"/>
              <a:ext cx="1227782" cy="1255792"/>
              <a:chOff x="15635910" y="6875549"/>
              <a:chExt cx="1227782" cy="1255792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208596A-E167-E3D0-977B-F302F5FD4100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B4DF8E47-E5DE-749B-31ED-529010521B32}"/>
                  </a:ext>
                </a:extLst>
              </p:cNvPr>
              <p:cNvGrpSpPr/>
              <p:nvPr/>
            </p:nvGrpSpPr>
            <p:grpSpPr>
              <a:xfrm rot="16200000">
                <a:off x="15562146" y="6975194"/>
                <a:ext cx="1229911" cy="1082384"/>
                <a:chOff x="472472" y="1012642"/>
                <a:chExt cx="1229911" cy="1082384"/>
              </a:xfrm>
            </p:grpSpPr>
            <p:pic>
              <p:nvPicPr>
                <p:cNvPr id="363" name="Graphic 362">
                  <a:extLst>
                    <a:ext uri="{FF2B5EF4-FFF2-40B4-BE49-F238E27FC236}">
                      <a16:creationId xmlns:a16="http://schemas.microsoft.com/office/drawing/2014/main" id="{E7717663-5724-887C-6C73-9A1FB7A81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54971" y="131408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4" name="Graphic 363">
                  <a:extLst>
                    <a:ext uri="{FF2B5EF4-FFF2-40B4-BE49-F238E27FC236}">
                      <a16:creationId xmlns:a16="http://schemas.microsoft.com/office/drawing/2014/main" id="{C9E726B9-86FF-EA17-E866-9C25440CD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5" name="Graphic 364">
                  <a:extLst>
                    <a:ext uri="{FF2B5EF4-FFF2-40B4-BE49-F238E27FC236}">
                      <a16:creationId xmlns:a16="http://schemas.microsoft.com/office/drawing/2014/main" id="{B8E6264F-37FC-8480-B225-6D81FF869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 l="242" r="-1"/>
                <a:stretch/>
              </p:blipFill>
              <p:spPr>
                <a:xfrm rot="15281127" flipH="1">
                  <a:off x="1147604" y="154945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7CA907CD-C965-D65A-1EB9-2027B367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472472" y="148130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7" name="Graphic 366">
                  <a:extLst>
                    <a:ext uri="{FF2B5EF4-FFF2-40B4-BE49-F238E27FC236}">
                      <a16:creationId xmlns:a16="http://schemas.microsoft.com/office/drawing/2014/main" id="{0CE0DEF3-A332-7159-D712-A564F4C87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94633" y="1011986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A371C2D-4CF8-554C-4238-782EDA8D3D6B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77874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754EEA03-C68D-ADB4-24F3-C1B6C0111946}"/>
                </a:ext>
              </a:extLst>
            </p:cNvPr>
            <p:cNvGrpSpPr/>
            <p:nvPr/>
          </p:nvGrpSpPr>
          <p:grpSpPr>
            <a:xfrm>
              <a:off x="16856977" y="7616726"/>
              <a:ext cx="377026" cy="369332"/>
              <a:chOff x="13932891" y="5642071"/>
              <a:chExt cx="377026" cy="369332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ABBB5AF-B097-5783-8201-B7024377B719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46C4B2A0-A903-01C4-CD63-D36D6B9D48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7FA79B2-74A6-F66A-9A67-F43FC669BCA0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9901635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E5D71B-DEBF-6906-2E42-80D5FB5F9F95}"/>
                </a:ext>
              </a:extLst>
            </p:cNvPr>
            <p:cNvGrpSpPr/>
            <p:nvPr/>
          </p:nvGrpSpPr>
          <p:grpSpPr>
            <a:xfrm>
              <a:off x="16856977" y="9728944"/>
              <a:ext cx="377026" cy="369332"/>
              <a:chOff x="13932891" y="5642071"/>
              <a:chExt cx="377026" cy="369332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C07F5B53-AA18-10AC-6113-FFFCC4D75F5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837CABC-5D43-A80A-93B2-4CCBFA88FA4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63267BEF-90B4-849D-8B54-606CB5E80C95}"/>
                </a:ext>
              </a:extLst>
            </p:cNvPr>
            <p:cNvGrpSpPr/>
            <p:nvPr/>
          </p:nvGrpSpPr>
          <p:grpSpPr>
            <a:xfrm>
              <a:off x="17882301" y="11066226"/>
              <a:ext cx="1213166" cy="1201674"/>
              <a:chOff x="15665003" y="6875549"/>
              <a:chExt cx="1213166" cy="1201674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3E602B18-7B12-6A78-D9B7-7FE24FF99CFD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3B11409-02D1-7C06-99F1-79C8CC12A56F}"/>
                  </a:ext>
                </a:extLst>
              </p:cNvPr>
              <p:cNvGrpSpPr/>
              <p:nvPr/>
            </p:nvGrpSpPr>
            <p:grpSpPr>
              <a:xfrm rot="16200000">
                <a:off x="16074687" y="6978808"/>
                <a:ext cx="702757" cy="904206"/>
                <a:chOff x="821524" y="1350695"/>
                <a:chExt cx="702757" cy="904206"/>
              </a:xfrm>
            </p:grpSpPr>
            <p:pic>
              <p:nvPicPr>
                <p:cNvPr id="1028" name="Graphic 1027">
                  <a:extLst>
                    <a:ext uri="{FF2B5EF4-FFF2-40B4-BE49-F238E27FC236}">
                      <a16:creationId xmlns:a16="http://schemas.microsoft.com/office/drawing/2014/main" id="{C92AE5B6-CDAB-A1E4-AFA7-A315E9952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32" name="Graphic 1031">
                  <a:extLst>
                    <a:ext uri="{FF2B5EF4-FFF2-40B4-BE49-F238E27FC236}">
                      <a16:creationId xmlns:a16="http://schemas.microsoft.com/office/drawing/2014/main" id="{45F8E4C5-4AEF-50B1-3AA2-1AA48C575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978709" y="1709330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6FA3CA8B-E434-BF08-D257-DAD70E49D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11714739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A4EBE81D-2EC2-5376-FD03-3975DA4842A0}"/>
                </a:ext>
              </a:extLst>
            </p:cNvPr>
            <p:cNvGrpSpPr/>
            <p:nvPr/>
          </p:nvGrpSpPr>
          <p:grpSpPr>
            <a:xfrm>
              <a:off x="16856977" y="11530073"/>
              <a:ext cx="377026" cy="369332"/>
              <a:chOff x="13932891" y="5642071"/>
              <a:chExt cx="377026" cy="3693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920FEBAE-3909-A464-65AA-AA9C88C1676B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FC5CC8F1-EDE4-E98D-B005-A40E9428908E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073F94E-CFED-B699-0FCA-DAB8371DC950}"/>
                </a:ext>
              </a:extLst>
            </p:cNvPr>
            <p:cNvSpPr/>
            <p:nvPr/>
          </p:nvSpPr>
          <p:spPr>
            <a:xfrm>
              <a:off x="17882301" y="9301575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F73EB298-F9C1-9283-5E78-92E83A897347}"/>
                </a:ext>
              </a:extLst>
            </p:cNvPr>
            <p:cNvSpPr txBox="1"/>
            <p:nvPr/>
          </p:nvSpPr>
          <p:spPr>
            <a:xfrm>
              <a:off x="14922386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4934CA-3181-5618-EBB0-E198FEBB977B}"/>
                </a:ext>
              </a:extLst>
            </p:cNvPr>
            <p:cNvSpPr txBox="1"/>
            <p:nvPr/>
          </p:nvSpPr>
          <p:spPr>
            <a:xfrm>
              <a:off x="1772515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6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CBCA546E-BC2E-5DDB-BA0B-C3B64E267A03}"/>
                </a:ext>
              </a:extLst>
            </p:cNvPr>
            <p:cNvSpPr txBox="1"/>
            <p:nvPr/>
          </p:nvSpPr>
          <p:spPr>
            <a:xfrm>
              <a:off x="19614928" y="10672633"/>
              <a:ext cx="25282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 Intermediate 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FBD1C52F-49B3-9041-F446-DC5B6BF1908C}"/>
                </a:ext>
              </a:extLst>
            </p:cNvPr>
            <p:cNvSpPr txBox="1"/>
            <p:nvPr/>
          </p:nvSpPr>
          <p:spPr>
            <a:xfrm>
              <a:off x="19614928" y="15497472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34 Strong 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00A94500-9D1E-1E43-B7D4-4C5313FDB21E}"/>
                </a:ext>
              </a:extLst>
            </p:cNvPr>
            <p:cNvSpPr txBox="1"/>
            <p:nvPr/>
          </p:nvSpPr>
          <p:spPr>
            <a:xfrm>
              <a:off x="2289110" y="11045100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 independent </a:t>
              </a:r>
            </a:p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66AEE3-2383-5929-CA64-13127D1677A4}"/>
                </a:ext>
              </a:extLst>
            </p:cNvPr>
            <p:cNvCxnSpPr>
              <a:cxnSpLocks/>
            </p:cNvCxnSpPr>
            <p:nvPr/>
          </p:nvCxnSpPr>
          <p:spPr>
            <a:xfrm>
              <a:off x="7341809" y="11714739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8085B99-6ECD-0192-F0FB-5BC25903E7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2743" y="1173025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7FDFE9-010B-9427-07FB-9F5AB207263A}"/>
                </a:ext>
              </a:extLst>
            </p:cNvPr>
            <p:cNvGrpSpPr/>
            <p:nvPr/>
          </p:nvGrpSpPr>
          <p:grpSpPr>
            <a:xfrm>
              <a:off x="9998189" y="11530073"/>
              <a:ext cx="377026" cy="369332"/>
              <a:chOff x="13932891" y="5642071"/>
              <a:chExt cx="377026" cy="3693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B3FAE-52E9-4C1A-B52E-CF21D9CC169C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FB6B6A-F965-3818-0023-80C8E31B3CF6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711BE-DF73-7B9F-243A-8C0907EF304A}"/>
                </a:ext>
              </a:extLst>
            </p:cNvPr>
            <p:cNvSpPr txBox="1"/>
            <p:nvPr/>
          </p:nvSpPr>
          <p:spPr>
            <a:xfrm rot="5400000">
              <a:off x="18279412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A026FF7-A9C7-D23D-0534-71479FDBB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rot="15094996" flipH="1">
              <a:off x="18347340" y="11791916"/>
              <a:ext cx="544915" cy="54622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E0B55F5-2E1B-17F5-4D4B-9C202DB2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flipH="1">
              <a:off x="17820344" y="11368266"/>
              <a:ext cx="544915" cy="5462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F8B9E-0127-E68F-4340-190343B35FF6}"/>
                </a:ext>
              </a:extLst>
            </p:cNvPr>
            <p:cNvSpPr txBox="1"/>
            <p:nvPr/>
          </p:nvSpPr>
          <p:spPr>
            <a:xfrm rot="16200000">
              <a:off x="18117601" y="8403123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59B0F7-4AB1-EBB7-7667-E5C060B1DDEC}"/>
                </a:ext>
              </a:extLst>
            </p:cNvPr>
            <p:cNvSpPr/>
            <p:nvPr/>
          </p:nvSpPr>
          <p:spPr>
            <a:xfrm>
              <a:off x="54138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20B7EF7-6D6A-D6B5-DC69-AF13FC08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5945648" y="16119804"/>
              <a:ext cx="544915" cy="54622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7F77A649-88D5-8FE8-26D9-81AA5C197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6008415" y="16682661"/>
              <a:ext cx="544915" cy="546228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EE08BC1-7DDC-7AC4-DE57-1DD463D8DD06}"/>
                </a:ext>
              </a:extLst>
            </p:cNvPr>
            <p:cNvSpPr/>
            <p:nvPr/>
          </p:nvSpPr>
          <p:spPr>
            <a:xfrm>
              <a:off x="79510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BBFF477-C84D-2CE5-50D8-40769B60173C}"/>
                </a:ext>
              </a:extLst>
            </p:cNvPr>
            <p:cNvSpPr/>
            <p:nvPr/>
          </p:nvSpPr>
          <p:spPr>
            <a:xfrm>
              <a:off x="10817314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B3E590-0AB0-4F19-1040-B10A8BB25FAB}"/>
                </a:ext>
              </a:extLst>
            </p:cNvPr>
            <p:cNvSpPr txBox="1"/>
            <p:nvPr/>
          </p:nvSpPr>
          <p:spPr>
            <a:xfrm rot="5400000">
              <a:off x="6093879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7EA8FC-4A12-F870-AAE9-1674339D6854}"/>
                </a:ext>
              </a:extLst>
            </p:cNvPr>
            <p:cNvSpPr txBox="1"/>
            <p:nvPr/>
          </p:nvSpPr>
          <p:spPr>
            <a:xfrm rot="5400000">
              <a:off x="8672692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FB3943-9479-BCE9-AAB3-43C652D19C22}"/>
                </a:ext>
              </a:extLst>
            </p:cNvPr>
            <p:cNvSpPr txBox="1"/>
            <p:nvPr/>
          </p:nvSpPr>
          <p:spPr>
            <a:xfrm rot="5400000">
              <a:off x="11491907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D8B19D0-7CFB-FC47-85C3-6B4FF1CBC1AA}"/>
                </a:ext>
              </a:extLst>
            </p:cNvPr>
            <p:cNvCxnSpPr>
              <a:cxnSpLocks/>
            </p:cNvCxnSpPr>
            <p:nvPr/>
          </p:nvCxnSpPr>
          <p:spPr>
            <a:xfrm>
              <a:off x="7325141" y="16642541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792021-0066-A757-7DDC-3E7042ADFB75}"/>
                </a:ext>
              </a:extLst>
            </p:cNvPr>
            <p:cNvCxnSpPr>
              <a:cxnSpLocks/>
            </p:cNvCxnSpPr>
            <p:nvPr/>
          </p:nvCxnSpPr>
          <p:spPr>
            <a:xfrm>
              <a:off x="9796075" y="16658056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F24929B-C2C4-99A5-CCD1-4B96F4193F3C}"/>
                </a:ext>
              </a:extLst>
            </p:cNvPr>
            <p:cNvGrpSpPr/>
            <p:nvPr/>
          </p:nvGrpSpPr>
          <p:grpSpPr>
            <a:xfrm>
              <a:off x="9981521" y="16457875"/>
              <a:ext cx="377026" cy="369332"/>
              <a:chOff x="13932891" y="5642071"/>
              <a:chExt cx="377026" cy="36933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8CF2F7E-9589-57E2-040A-43907E3EE6E2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FA65C1-4449-D88D-E5B6-F38D18210BD3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45B30-6920-EC93-DAA5-4013FC5AA98F}"/>
                </a:ext>
              </a:extLst>
            </p:cNvPr>
            <p:cNvSpPr txBox="1"/>
            <p:nvPr/>
          </p:nvSpPr>
          <p:spPr>
            <a:xfrm>
              <a:off x="7079470" y="14147811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 siblings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FA499B3-4900-E5DF-FBA1-BC677B485CF6}"/>
                </a:ext>
              </a:extLst>
            </p:cNvPr>
            <p:cNvSpPr txBox="1"/>
            <p:nvPr/>
          </p:nvSpPr>
          <p:spPr>
            <a:xfrm>
              <a:off x="9686415" y="14147811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43493E02-786A-74CB-D909-B980CF15E963}"/>
                </a:ext>
              </a:extLst>
            </p:cNvPr>
            <p:cNvSpPr/>
            <p:nvPr/>
          </p:nvSpPr>
          <p:spPr>
            <a:xfrm rot="15678077">
              <a:off x="3898070" y="8699207"/>
              <a:ext cx="4471323" cy="2210871"/>
            </a:xfrm>
            <a:prstGeom prst="arc">
              <a:avLst>
                <a:gd name="adj1" fmla="val 11509118"/>
                <a:gd name="adj2" fmla="val 21480466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B2FCF90-8808-4F48-F08F-DD4693502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16483365" flipH="1">
              <a:off x="8889468" y="11072672"/>
              <a:ext cx="544915" cy="54622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CB189A8-F86C-3EB1-EE92-D5F7BFB4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985091" flipH="1">
              <a:off x="9038896" y="11738173"/>
              <a:ext cx="544915" cy="54622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8C6F54B-C5AF-C9CC-31AB-482778462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20829642" flipH="1">
              <a:off x="7960346" y="11667712"/>
              <a:ext cx="544915" cy="5462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43F15B5-5CE4-EE68-B94C-A0097D0B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6214937" flipH="1">
              <a:off x="8633189" y="11467009"/>
              <a:ext cx="544915" cy="546228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0BFAE56-3C7C-2227-2296-1F9C14213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3159434" flipH="1">
              <a:off x="8226128" y="11037439"/>
              <a:ext cx="544915" cy="546228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6B3A52E-0E4B-235C-69AB-34977EC1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2680662" flipH="1">
              <a:off x="8460186" y="11989269"/>
              <a:ext cx="544915" cy="54622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A40BE5-1825-9E14-DF5A-256872560ADE}"/>
                </a:ext>
              </a:extLst>
            </p:cNvPr>
            <p:cNvGrpSpPr/>
            <p:nvPr/>
          </p:nvGrpSpPr>
          <p:grpSpPr>
            <a:xfrm>
              <a:off x="10837790" y="10878507"/>
              <a:ext cx="1782489" cy="1700498"/>
              <a:chOff x="345457" y="1000675"/>
              <a:chExt cx="1782489" cy="1700498"/>
            </a:xfrm>
            <a:solidFill>
              <a:schemeClr val="accent1"/>
            </a:solidFill>
          </p:grpSpPr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DE82E905-418D-A899-5B20-868EE0A31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D35ABBC-FF2D-C44C-B3F0-94DC018424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4E614B89-A923-D716-05EF-03158CAD7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F2878F5C-FF36-9CFC-F881-7B24D2916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B514A7B8-129C-10F5-3D8E-206F33FA1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F9094EDF-F889-C8D0-4937-9D105E153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AE780E0A-5618-EAC8-1671-D4D64B16A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587C80AC-DF9B-8DB8-8CFF-350532AB08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B7280656-6788-2FD9-3BA2-309599A8F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51783E82-5D4F-E391-464F-B63657263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5972667A-FDD6-F11D-8DF8-168D73FA1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B3A5FA2-5611-A008-EAFE-5D12544A395E}"/>
                </a:ext>
              </a:extLst>
            </p:cNvPr>
            <p:cNvSpPr/>
            <p:nvPr/>
          </p:nvSpPr>
          <p:spPr>
            <a:xfrm rot="15678077">
              <a:off x="1188850" y="11203864"/>
              <a:ext cx="10263353" cy="2854698"/>
            </a:xfrm>
            <a:prstGeom prst="arc">
              <a:avLst>
                <a:gd name="adj1" fmla="val 11620495"/>
                <a:gd name="adj2" fmla="val 126542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048E6DF-FDD4-552A-9360-A30508B2D18B}"/>
                </a:ext>
              </a:extLst>
            </p:cNvPr>
            <p:cNvSpPr/>
            <p:nvPr/>
          </p:nvSpPr>
          <p:spPr>
            <a:xfrm rot="15678077">
              <a:off x="2369692" y="10159197"/>
              <a:ext cx="7683375" cy="2477985"/>
            </a:xfrm>
            <a:prstGeom prst="arc">
              <a:avLst>
                <a:gd name="adj1" fmla="val 11509118"/>
                <a:gd name="adj2" fmla="val 26023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4D31B3-0CC7-5BCC-5EE5-079579358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8181281" y="16560219"/>
              <a:ext cx="544915" cy="546228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02C13E0-5AFA-E24B-3FF5-35B24F7F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8838584" y="16240402"/>
              <a:ext cx="544915" cy="546228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259736-F85B-CE64-E360-8199502C4CC8}"/>
                </a:ext>
              </a:extLst>
            </p:cNvPr>
            <p:cNvGrpSpPr/>
            <p:nvPr/>
          </p:nvGrpSpPr>
          <p:grpSpPr>
            <a:xfrm rot="8718533">
              <a:off x="10773123" y="15917056"/>
              <a:ext cx="1782489" cy="1700498"/>
              <a:chOff x="345457" y="1000675"/>
              <a:chExt cx="1782489" cy="1700498"/>
            </a:xfrm>
            <a:solidFill>
              <a:srgbClr val="FF7E79"/>
            </a:solidFill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4EC1AEB5-2B18-B5D3-AE69-397336E4B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4C8BF1B-C8D5-2AC4-3A9A-3C81773D3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7FEAF2F9-C6EE-439C-F77B-49E3B1E40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9769CD9E-61B8-C6E0-8182-1E4A167DD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986677B0-994F-42FF-0842-923825324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7C66C177-C9F9-F36F-3065-D4D043306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993AA550-E748-3FE3-DAF9-BABE6705B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57A507AF-EC39-8D0A-8A67-CB2C84A2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6" name="Graphic 1025">
                <a:extLst>
                  <a:ext uri="{FF2B5EF4-FFF2-40B4-BE49-F238E27FC236}">
                    <a16:creationId xmlns:a16="http://schemas.microsoft.com/office/drawing/2014/main" id="{408F61DB-A553-D659-4DEB-E73AB9579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9" name="Graphic 1028">
                <a:extLst>
                  <a:ext uri="{FF2B5EF4-FFF2-40B4-BE49-F238E27FC236}">
                    <a16:creationId xmlns:a16="http://schemas.microsoft.com/office/drawing/2014/main" id="{001F8667-9318-CA76-5345-01E8A2DCB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30" name="Graphic 1029">
                <a:extLst>
                  <a:ext uri="{FF2B5EF4-FFF2-40B4-BE49-F238E27FC236}">
                    <a16:creationId xmlns:a16="http://schemas.microsoft.com/office/drawing/2014/main" id="{1FF8AA17-5ED9-8940-CB39-27967DCC1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684B3DDA-79ED-1F9A-9DE8-57575A2E8489}"/>
                </a:ext>
              </a:extLst>
            </p:cNvPr>
            <p:cNvGrpSpPr/>
            <p:nvPr/>
          </p:nvGrpSpPr>
          <p:grpSpPr>
            <a:xfrm>
              <a:off x="14997443" y="14288942"/>
              <a:ext cx="1198689" cy="1201674"/>
              <a:chOff x="15665003" y="6875549"/>
              <a:chExt cx="1198689" cy="1201674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03331439-33EC-D4D1-A8B0-AEFBD82BDB09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DEFD296-F5A0-40AA-EB7A-2964946F61CB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1040" name="Graphic 1039">
                  <a:extLst>
                    <a:ext uri="{FF2B5EF4-FFF2-40B4-BE49-F238E27FC236}">
                      <a16:creationId xmlns:a16="http://schemas.microsoft.com/office/drawing/2014/main" id="{8E9B98C4-FAC7-7DF9-83F0-1C4FDB798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41" name="Graphic 1040">
                  <a:extLst>
                    <a:ext uri="{FF2B5EF4-FFF2-40B4-BE49-F238E27FC236}">
                      <a16:creationId xmlns:a16="http://schemas.microsoft.com/office/drawing/2014/main" id="{512C42B2-67BF-6446-FE59-1386DB2C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1" name="Graphic 1060">
                  <a:extLst>
                    <a:ext uri="{FF2B5EF4-FFF2-40B4-BE49-F238E27FC236}">
                      <a16:creationId xmlns:a16="http://schemas.microsoft.com/office/drawing/2014/main" id="{105F8ABC-586A-0E7F-1ED0-6E135864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2" name="Graphic 1061">
                  <a:extLst>
                    <a:ext uri="{FF2B5EF4-FFF2-40B4-BE49-F238E27FC236}">
                      <a16:creationId xmlns:a16="http://schemas.microsoft.com/office/drawing/2014/main" id="{7D3C086A-2A4B-9428-2CD6-12F6600D3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3" name="Graphic 1062">
                  <a:extLst>
                    <a:ext uri="{FF2B5EF4-FFF2-40B4-BE49-F238E27FC236}">
                      <a16:creationId xmlns:a16="http://schemas.microsoft.com/office/drawing/2014/main" id="{7EB5EC92-9FA1-B6BA-3D91-76F39301C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8F694A74-3307-8816-1940-2A8576E851B6}"/>
                </a:ext>
              </a:extLst>
            </p:cNvPr>
            <p:cNvGrpSpPr/>
            <p:nvPr/>
          </p:nvGrpSpPr>
          <p:grpSpPr>
            <a:xfrm>
              <a:off x="14997443" y="15989989"/>
              <a:ext cx="1198689" cy="1201674"/>
              <a:chOff x="15027164" y="7202169"/>
              <a:chExt cx="1198689" cy="1201674"/>
            </a:xfrm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FE6F5C54-A0F2-8157-6D8D-83F434CA6658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38294CE8-4620-14B1-B39C-185B186E1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0621AC6A-4F29-8AFA-11E3-6A8A8912D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3079C406-AF39-7905-DF77-EB7BCE9A6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03064D9B-B54D-632A-CC33-EB97F949CB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20AE3758-6069-1942-0FFE-0B034AF8C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509D30E3-A960-1344-01BF-E1199B42CEC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4803507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F0B62745-2F34-B1E4-F7D1-FB0C21843E9D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6638502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6AAA43E6-5BF8-1050-565E-2E88A36C2193}"/>
                </a:ext>
              </a:extLst>
            </p:cNvPr>
            <p:cNvSpPr txBox="1"/>
            <p:nvPr/>
          </p:nvSpPr>
          <p:spPr>
            <a:xfrm rot="5400000">
              <a:off x="15314588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CB940417-C0A7-AE35-E3B4-BF4E67E50D56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4825398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CDF3306C-C0DB-A519-4C3D-D1241D700813}"/>
                </a:ext>
              </a:extLst>
            </p:cNvPr>
            <p:cNvGrpSpPr/>
            <p:nvPr/>
          </p:nvGrpSpPr>
          <p:grpSpPr>
            <a:xfrm>
              <a:off x="16772399" y="14652707"/>
              <a:ext cx="377026" cy="369332"/>
              <a:chOff x="13932891" y="5642071"/>
              <a:chExt cx="377026" cy="369332"/>
            </a:xfrm>
          </p:grpSpPr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953B0BE0-D530-78EA-21CD-7CEA091F976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DD88B38E-4800-A8BE-051C-F1D2DF9B2D2A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C0B667D2-A088-7852-3B08-10364E5E43BE}"/>
                </a:ext>
              </a:extLst>
            </p:cNvPr>
            <p:cNvSpPr/>
            <p:nvPr/>
          </p:nvSpPr>
          <p:spPr>
            <a:xfrm>
              <a:off x="17797723" y="15989989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47892FBD-1758-D184-19C7-8A62CF1FB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663850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5B406538-06A7-6B6D-B3CE-D29C67F883FF}"/>
                </a:ext>
              </a:extLst>
            </p:cNvPr>
            <p:cNvGrpSpPr/>
            <p:nvPr/>
          </p:nvGrpSpPr>
          <p:grpSpPr>
            <a:xfrm>
              <a:off x="16772399" y="16453836"/>
              <a:ext cx="377026" cy="369332"/>
              <a:chOff x="13932891" y="5642071"/>
              <a:chExt cx="377026" cy="369332"/>
            </a:xfrm>
          </p:grpSpPr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AFD540B6-E6A9-AA5B-E3A8-8627F92374A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072C3C40-8B6C-57DB-A366-6AAF7B3E84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AF3F34E-1130-E019-F451-4A231AE40E64}"/>
                </a:ext>
              </a:extLst>
            </p:cNvPr>
            <p:cNvSpPr/>
            <p:nvPr/>
          </p:nvSpPr>
          <p:spPr>
            <a:xfrm>
              <a:off x="17797723" y="14225338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4ACD8A8-01A0-62D6-725E-C5B7EDAE49F0}"/>
                </a:ext>
              </a:extLst>
            </p:cNvPr>
            <p:cNvSpPr txBox="1"/>
            <p:nvPr/>
          </p:nvSpPr>
          <p:spPr>
            <a:xfrm rot="5400000">
              <a:off x="18194834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04B9ACB-31C9-C58A-1B38-0B8DEFCF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633310" flipH="1">
              <a:off x="18644494" y="7586338"/>
              <a:ext cx="544915" cy="546228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A7EE7C1-6B97-3319-CE4A-57ACFFE6E82E}"/>
                </a:ext>
              </a:extLst>
            </p:cNvPr>
            <p:cNvSpPr txBox="1"/>
            <p:nvPr/>
          </p:nvSpPr>
          <p:spPr>
            <a:xfrm>
              <a:off x="2289110" y="16014505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 independent </a:t>
              </a:r>
            </a:p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individuals: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1488D28-451D-5433-83D6-8D482F0A53F8}"/>
                </a:ext>
              </a:extLst>
            </p:cNvPr>
            <p:cNvCxnSpPr/>
            <p:nvPr/>
          </p:nvCxnSpPr>
          <p:spPr>
            <a:xfrm>
              <a:off x="2244226" y="13631333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5FFC9AF-9C12-30DB-04F1-215E785E3BA8}"/>
                </a:ext>
              </a:extLst>
            </p:cNvPr>
            <p:cNvCxnSpPr/>
            <p:nvPr/>
          </p:nvCxnSpPr>
          <p:spPr>
            <a:xfrm>
              <a:off x="2175562" y="8996144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FDA8C97B-4757-32B3-5B84-C750FE49C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2930078" flipH="1">
              <a:off x="17897830" y="15977588"/>
              <a:ext cx="544915" cy="546228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0CA53E72-B2E9-E13A-D1F2-D2B5021CB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439556" flipH="1">
              <a:off x="18421487" y="16040744"/>
              <a:ext cx="544915" cy="546228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9A9FD323-A85B-05FD-D5D8-635A7FA26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2668037" flipH="1">
              <a:off x="17765101" y="16439622"/>
              <a:ext cx="544915" cy="546228"/>
            </a:xfrm>
            <a:prstGeom prst="rect">
              <a:avLst/>
            </a:prstGeom>
          </p:spPr>
        </p:pic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1A50F527-25E1-2473-9877-93939792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957361" flipH="1">
              <a:off x="18239640" y="16280350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BF37885C-BB34-0DF1-EF7E-C63CF954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3823577" flipH="1">
              <a:off x="18476915" y="16570390"/>
              <a:ext cx="544915" cy="546228"/>
            </a:xfrm>
            <a:prstGeom prst="rect">
              <a:avLst/>
            </a:prstGeom>
          </p:spPr>
        </p:pic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BB369E72-A7EA-BF92-79F2-E801B2A9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10800000" flipH="1">
              <a:off x="18017213" y="16635585"/>
              <a:ext cx="544915" cy="546228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4FD9F0-00F5-2642-A086-51357B4F446B}"/>
                </a:ext>
              </a:extLst>
            </p:cNvPr>
            <p:cNvGrpSpPr/>
            <p:nvPr/>
          </p:nvGrpSpPr>
          <p:grpSpPr>
            <a:xfrm rot="16200000">
              <a:off x="17876505" y="9243937"/>
              <a:ext cx="1161529" cy="1251173"/>
              <a:chOff x="540854" y="929292"/>
              <a:chExt cx="1161529" cy="1251173"/>
            </a:xfrm>
          </p:grpSpPr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E6D48364-5E62-8EFC-5A82-97CC59AC5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2700000" flipH="1">
                <a:off x="872281" y="138366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3423E21C-FBA0-FAC9-6D68-5F23647F2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8330078" flipH="1">
                <a:off x="1157468" y="1077696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3311BC36-BBCD-A1A0-7B2D-89F1589FD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3839556" flipH="1">
                <a:off x="1094312" y="1601353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49E21F01-78DC-716A-D113-FD7E5957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19788235" flipH="1">
                <a:off x="540854" y="163423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20" name="Graphic 219">
                <a:extLst>
                  <a:ext uri="{FF2B5EF4-FFF2-40B4-BE49-F238E27FC236}">
                    <a16:creationId xmlns:a16="http://schemas.microsoft.com/office/drawing/2014/main" id="{A6A83775-B671-B004-0B6B-4A93BB383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6015996" flipH="1">
                <a:off x="697663" y="928636"/>
                <a:ext cx="544915" cy="546228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D03A49D-0D9F-FBF8-86DA-AFDD749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242" r="-1"/>
            <a:stretch/>
          </p:blipFill>
          <p:spPr>
            <a:xfrm rot="10464239" flipH="1">
              <a:off x="18151000" y="9927313"/>
              <a:ext cx="544915" cy="546228"/>
            </a:xfrm>
            <a:prstGeom prst="rect">
              <a:avLst/>
            </a:prstGeom>
          </p:spPr>
        </p:pic>
        <p:sp>
          <p:nvSpPr>
            <p:cNvPr id="222" name="Right Brace 221">
              <a:extLst>
                <a:ext uri="{FF2B5EF4-FFF2-40B4-BE49-F238E27FC236}">
                  <a16:creationId xmlns:a16="http://schemas.microsoft.com/office/drawing/2014/main" id="{7414F412-196F-5556-AE4A-CFA88C166BD9}"/>
                </a:ext>
              </a:extLst>
            </p:cNvPr>
            <p:cNvSpPr/>
            <p:nvPr/>
          </p:nvSpPr>
          <p:spPr>
            <a:xfrm>
              <a:off x="19103052" y="5885494"/>
              <a:ext cx="573424" cy="2949786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2CA2C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ight Brace 222">
              <a:extLst>
                <a:ext uri="{FF2B5EF4-FFF2-40B4-BE49-F238E27FC236}">
                  <a16:creationId xmlns:a16="http://schemas.microsoft.com/office/drawing/2014/main" id="{81569FE9-C44D-28DA-6C45-E9F379D04EB4}"/>
                </a:ext>
              </a:extLst>
            </p:cNvPr>
            <p:cNvSpPr/>
            <p:nvPr/>
          </p:nvSpPr>
          <p:spPr>
            <a:xfrm>
              <a:off x="19103052" y="9314467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e 223">
              <a:extLst>
                <a:ext uri="{FF2B5EF4-FFF2-40B4-BE49-F238E27FC236}">
                  <a16:creationId xmlns:a16="http://schemas.microsoft.com/office/drawing/2014/main" id="{22CDF053-96F4-7EB0-C8F7-07538B7F7E75}"/>
                </a:ext>
              </a:extLst>
            </p:cNvPr>
            <p:cNvSpPr/>
            <p:nvPr/>
          </p:nvSpPr>
          <p:spPr>
            <a:xfrm>
              <a:off x="19103052" y="14167669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C4E0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4A9FA134-489B-0C6E-A4AB-A9B2E732735A}"/>
                </a:ext>
              </a:extLst>
            </p:cNvPr>
            <p:cNvSpPr/>
            <p:nvPr/>
          </p:nvSpPr>
          <p:spPr>
            <a:xfrm rot="15678077">
              <a:off x="4954130" y="7802472"/>
              <a:ext cx="2449647" cy="1988328"/>
            </a:xfrm>
            <a:prstGeom prst="arc">
              <a:avLst>
                <a:gd name="adj1" fmla="val 11509118"/>
                <a:gd name="adj2" fmla="val 20916817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74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Box 222">
            <a:extLst>
              <a:ext uri="{FF2B5EF4-FFF2-40B4-BE49-F238E27FC236}">
                <a16:creationId xmlns:a16="http://schemas.microsoft.com/office/drawing/2014/main" id="{B0BF5BFF-95D0-009C-54A9-F33F92D44047}"/>
              </a:ext>
            </a:extLst>
          </p:cNvPr>
          <p:cNvSpPr txBox="1"/>
          <p:nvPr/>
        </p:nvSpPr>
        <p:spPr>
          <a:xfrm>
            <a:off x="13343399" y="6826554"/>
            <a:ext cx="3103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Creation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23 independent </a:t>
            </a:r>
          </a:p>
          <a:p>
            <a:pPr algn="ctr"/>
            <a:r>
              <a:rPr lang="en-US" b="1" dirty="0">
                <a:solidFill>
                  <a:srgbClr val="E7B900"/>
                </a:solidFill>
                <a:latin typeface="Century Gothic" panose="020B0502020202020204" pitchFamily="34" charset="0"/>
              </a:rPr>
              <a:t>strong</a:t>
            </a:r>
            <a:r>
              <a:rPr lang="en-US" dirty="0">
                <a:solidFill>
                  <a:srgbClr val="E7B900"/>
                </a:solidFill>
                <a:latin typeface="Century Gothic" panose="020B0502020202020204" pitchFamily="34" charset="0"/>
              </a:rPr>
              <a:t> bottleneck populations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F2B3BD8-FCB7-D570-72F7-50EC8E48526B}"/>
              </a:ext>
            </a:extLst>
          </p:cNvPr>
          <p:cNvGrpSpPr/>
          <p:nvPr/>
        </p:nvGrpSpPr>
        <p:grpSpPr>
          <a:xfrm>
            <a:off x="7729892" y="5094309"/>
            <a:ext cx="5489830" cy="4644866"/>
            <a:chOff x="3310292" y="1453440"/>
            <a:chExt cx="5489830" cy="4644866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19883CFC-5A49-F97A-AC55-0F669A7B2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2" r="-1"/>
            <a:stretch/>
          </p:blipFill>
          <p:spPr>
            <a:xfrm rot="2700000" flipH="1">
              <a:off x="3331170" y="492964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4798C4B2-8831-7625-253A-14ACCD0B5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42" r="-1"/>
            <a:stretch/>
          </p:blipFill>
          <p:spPr>
            <a:xfrm rot="2700000" flipH="1">
              <a:off x="3331170" y="3833677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A5296D6C-5312-1412-A116-017B5DD14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2" r="-1"/>
            <a:stretch/>
          </p:blipFill>
          <p:spPr>
            <a:xfrm rot="2700000" flipH="1">
              <a:off x="3331170" y="344832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02264E97-3CA3-BBAB-BBB9-A65A9E13C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2" r="-1"/>
            <a:stretch/>
          </p:blipFill>
          <p:spPr>
            <a:xfrm rot="2700000" flipH="1">
              <a:off x="3331170" y="5308056"/>
              <a:ext cx="544915" cy="54622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9FAE2F43-C8D9-ACA3-CAF0-83EB96BC8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2" r="-1"/>
            <a:stretch/>
          </p:blipFill>
          <p:spPr>
            <a:xfrm rot="2700000" flipH="1">
              <a:off x="3331170" y="3062552"/>
              <a:ext cx="544915" cy="546228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36CF656C-4DE4-EEE7-0490-B000D231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42" r="-1"/>
            <a:stretch/>
          </p:blipFill>
          <p:spPr>
            <a:xfrm rot="2700000" flipH="1">
              <a:off x="3331170" y="2685691"/>
              <a:ext cx="544915" cy="5462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7E8886E8-7C18-F061-10E8-6FE40624A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3331170" y="4195261"/>
              <a:ext cx="544915" cy="546228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00AA012B-8FE7-48F0-A8BE-0E4FE6525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3331170" y="4568491"/>
              <a:ext cx="544915" cy="546228"/>
            </a:xfrm>
            <a:prstGeom prst="rect">
              <a:avLst/>
            </a:prstGeom>
          </p:spPr>
        </p:pic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1E6AEC98-9861-9D2C-B2CA-7E9DC6A0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4477027" y="3273204"/>
              <a:ext cx="544915" cy="546228"/>
            </a:xfrm>
            <a:prstGeom prst="rect">
              <a:avLst/>
            </a:prstGeom>
          </p:spPr>
        </p:pic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460D39BB-8338-20E9-4177-AE4B89419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4477027" y="3606577"/>
              <a:ext cx="544915" cy="546228"/>
            </a:xfrm>
            <a:prstGeom prst="rect">
              <a:avLst/>
            </a:prstGeom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0D30370-48EB-A3BD-A8DC-F68AC050B41E}"/>
                </a:ext>
              </a:extLst>
            </p:cNvPr>
            <p:cNvGrpSpPr/>
            <p:nvPr/>
          </p:nvGrpSpPr>
          <p:grpSpPr>
            <a:xfrm rot="4623031" flipH="1">
              <a:off x="5743943" y="3578070"/>
              <a:ext cx="496674" cy="681264"/>
              <a:chOff x="5108638" y="2535741"/>
              <a:chExt cx="542620" cy="744286"/>
            </a:xfrm>
          </p:grpSpPr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F40BE799-4874-089C-61E1-C35850A4A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F632828E-ED11-F88E-C252-AFF1CB4A7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AA96B22-4CDE-9868-0F90-B5F07A319D68}"/>
                </a:ext>
              </a:extLst>
            </p:cNvPr>
            <p:cNvGrpSpPr/>
            <p:nvPr/>
          </p:nvGrpSpPr>
          <p:grpSpPr>
            <a:xfrm rot="877908">
              <a:off x="5747207" y="3199147"/>
              <a:ext cx="496674" cy="681264"/>
              <a:chOff x="5108638" y="2535741"/>
              <a:chExt cx="542620" cy="744286"/>
            </a:xfrm>
          </p:grpSpPr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468AE180-B47E-2450-69F9-C9780BC0E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98696EDB-D94F-F41D-C88D-7663D746F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D35847C-9CC5-F773-4318-600B339A09FF}"/>
                </a:ext>
              </a:extLst>
            </p:cNvPr>
            <p:cNvGrpSpPr/>
            <p:nvPr/>
          </p:nvGrpSpPr>
          <p:grpSpPr>
            <a:xfrm rot="4623031" flipH="1">
              <a:off x="7036407" y="3002825"/>
              <a:ext cx="496674" cy="681264"/>
              <a:chOff x="5108638" y="2535741"/>
              <a:chExt cx="542620" cy="744286"/>
            </a:xfrm>
          </p:grpSpPr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7439E9CB-5148-1E38-C7DD-9D1FB0ECD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0C12381A-ED88-BF4A-4F26-3DC08E415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2E0A92D-C53C-C27B-FE66-7C561FD0DC39}"/>
                </a:ext>
              </a:extLst>
            </p:cNvPr>
            <p:cNvGrpSpPr/>
            <p:nvPr/>
          </p:nvGrpSpPr>
          <p:grpSpPr>
            <a:xfrm rot="877908">
              <a:off x="7039671" y="2623902"/>
              <a:ext cx="496674" cy="681264"/>
              <a:chOff x="5108638" y="2535741"/>
              <a:chExt cx="542620" cy="744286"/>
            </a:xfrm>
          </p:grpSpPr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6DB25F33-A9E6-19CD-B586-E77F13160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214692A3-6CC4-CC64-01BA-7446EEB31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F66ABD8B-2EF2-441B-7A17-586F73675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7015653" y="3445693"/>
              <a:ext cx="544915" cy="546228"/>
            </a:xfrm>
            <a:prstGeom prst="rect">
              <a:avLst/>
            </a:prstGeom>
          </p:spPr>
        </p:pic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81C5619C-B99A-1CA7-04B7-86A36BD13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7010883" y="2331844"/>
              <a:ext cx="544915" cy="546228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7FED6EE-017F-CDCB-4D2F-AB26635A5AB4}"/>
                </a:ext>
              </a:extLst>
            </p:cNvPr>
            <p:cNvGrpSpPr/>
            <p:nvPr/>
          </p:nvGrpSpPr>
          <p:grpSpPr>
            <a:xfrm rot="877908">
              <a:off x="7041574" y="3729799"/>
              <a:ext cx="496674" cy="681264"/>
              <a:chOff x="5108638" y="2535741"/>
              <a:chExt cx="542620" cy="744286"/>
            </a:xfrm>
          </p:grpSpPr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42F6AD0C-4450-AAD0-4BB9-76E15F3E0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F8CDAFED-7931-9264-FED1-2D7451298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A4316A6E-E145-7712-06D7-20C961563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7017556" y="4491805"/>
              <a:ext cx="544915" cy="546228"/>
            </a:xfrm>
            <a:prstGeom prst="rect">
              <a:avLst/>
            </a:prstGeom>
          </p:spPr>
        </p:pic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2CCCB0-DF7C-E2E7-8CA7-236EC87B0F99}"/>
                </a:ext>
              </a:extLst>
            </p:cNvPr>
            <p:cNvGrpSpPr/>
            <p:nvPr/>
          </p:nvGrpSpPr>
          <p:grpSpPr>
            <a:xfrm rot="877908">
              <a:off x="7035221" y="4072095"/>
              <a:ext cx="496674" cy="681264"/>
              <a:chOff x="5108638" y="2535741"/>
              <a:chExt cx="542620" cy="744286"/>
            </a:xfrm>
          </p:grpSpPr>
          <p:pic>
            <p:nvPicPr>
              <p:cNvPr id="181" name="Graphic 180">
                <a:extLst>
                  <a:ext uri="{FF2B5EF4-FFF2-40B4-BE49-F238E27FC236}">
                    <a16:creationId xmlns:a16="http://schemas.microsoft.com/office/drawing/2014/main" id="{BB795549-0734-C4C0-0D41-EA2B91B87B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6E3D3193-9895-83FF-7D93-0C1FD9160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58807046-236C-4741-F5CE-71D07E0C7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2" r="-1"/>
            <a:stretch/>
          </p:blipFill>
          <p:spPr>
            <a:xfrm rot="2700000" flipH="1">
              <a:off x="3314193" y="1965777"/>
              <a:ext cx="544915" cy="546228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3DBD5B71-6B0D-2E7B-F0E1-337EC77FD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2" r="-1"/>
            <a:stretch/>
          </p:blipFill>
          <p:spPr>
            <a:xfrm rot="2700000" flipH="1">
              <a:off x="3314193" y="2344189"/>
              <a:ext cx="544915" cy="546228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2F5D2471-9AEC-1670-CF40-6272F4157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3310948" y="1604624"/>
              <a:ext cx="544915" cy="546228"/>
            </a:xfrm>
            <a:prstGeom prst="rect">
              <a:avLst/>
            </a:prstGeom>
          </p:spPr>
        </p:pic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378900C-68D6-721E-092B-D55DBD18A746}"/>
                </a:ext>
              </a:extLst>
            </p:cNvPr>
            <p:cNvGrpSpPr/>
            <p:nvPr/>
          </p:nvGrpSpPr>
          <p:grpSpPr>
            <a:xfrm rot="4623031" flipH="1">
              <a:off x="8199679" y="2321906"/>
              <a:ext cx="496674" cy="681264"/>
              <a:chOff x="5108638" y="2535741"/>
              <a:chExt cx="542620" cy="744286"/>
            </a:xfrm>
          </p:grpSpPr>
          <p:pic>
            <p:nvPicPr>
              <p:cNvPr id="187" name="Graphic 186">
                <a:extLst>
                  <a:ext uri="{FF2B5EF4-FFF2-40B4-BE49-F238E27FC236}">
                    <a16:creationId xmlns:a16="http://schemas.microsoft.com/office/drawing/2014/main" id="{F54A3770-771D-BEE2-1F1A-CD3E37064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F4557344-9783-8795-944B-5A072582F5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B737648-5039-36FC-870B-1EE708389056}"/>
                </a:ext>
              </a:extLst>
            </p:cNvPr>
            <p:cNvGrpSpPr/>
            <p:nvPr/>
          </p:nvGrpSpPr>
          <p:grpSpPr>
            <a:xfrm rot="877908">
              <a:off x="8202943" y="1942983"/>
              <a:ext cx="496674" cy="681264"/>
              <a:chOff x="5108638" y="2535741"/>
              <a:chExt cx="542620" cy="744286"/>
            </a:xfrm>
          </p:grpSpPr>
          <p:pic>
            <p:nvPicPr>
              <p:cNvPr id="190" name="Graphic 189">
                <a:extLst>
                  <a:ext uri="{FF2B5EF4-FFF2-40B4-BE49-F238E27FC236}">
                    <a16:creationId xmlns:a16="http://schemas.microsoft.com/office/drawing/2014/main" id="{F60616A4-D7F5-2744-A2E9-482FB7E5F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BAC9612-ABA9-EB9F-9EE1-B83E560ED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41878850-881E-CC5C-E2AE-996572770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78924" y="2764775"/>
              <a:ext cx="544915" cy="546228"/>
            </a:xfrm>
            <a:prstGeom prst="rect">
              <a:avLst/>
            </a:prstGeom>
          </p:spPr>
        </p:pic>
        <p:pic>
          <p:nvPicPr>
            <p:cNvPr id="193" name="Graphic 192">
              <a:extLst>
                <a:ext uri="{FF2B5EF4-FFF2-40B4-BE49-F238E27FC236}">
                  <a16:creationId xmlns:a16="http://schemas.microsoft.com/office/drawing/2014/main" id="{46D42444-5F54-3EF0-A0D5-D37292752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8174155" y="1650925"/>
              <a:ext cx="544915" cy="546228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EAC6B9-3504-20B9-80E7-914B0FA2F505}"/>
                </a:ext>
              </a:extLst>
            </p:cNvPr>
            <p:cNvGrpSpPr/>
            <p:nvPr/>
          </p:nvGrpSpPr>
          <p:grpSpPr>
            <a:xfrm rot="877908">
              <a:off x="8204846" y="3048881"/>
              <a:ext cx="496674" cy="681264"/>
              <a:chOff x="5108638" y="2535741"/>
              <a:chExt cx="542620" cy="744286"/>
            </a:xfrm>
          </p:grpSpPr>
          <p:pic>
            <p:nvPicPr>
              <p:cNvPr id="195" name="Graphic 194">
                <a:extLst>
                  <a:ext uri="{FF2B5EF4-FFF2-40B4-BE49-F238E27FC236}">
                    <a16:creationId xmlns:a16="http://schemas.microsoft.com/office/drawing/2014/main" id="{1AD8A6E9-398E-74DC-4425-F3BCECDF4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109BFE1-2FC3-A4C0-7AEA-878EF38BF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235DA7CA-37C8-4264-1C95-8D31C73CD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80827" y="3810886"/>
              <a:ext cx="544915" cy="546228"/>
            </a:xfrm>
            <a:prstGeom prst="rect">
              <a:avLst/>
            </a:prstGeom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1780053-A368-EE37-80F7-C87895B7B8B4}"/>
                </a:ext>
              </a:extLst>
            </p:cNvPr>
            <p:cNvGrpSpPr/>
            <p:nvPr/>
          </p:nvGrpSpPr>
          <p:grpSpPr>
            <a:xfrm rot="877908">
              <a:off x="8198492" y="3391176"/>
              <a:ext cx="496674" cy="681264"/>
              <a:chOff x="5108638" y="2535741"/>
              <a:chExt cx="542620" cy="744286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E99BC3F9-F7EA-AA32-47D3-511621799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0" name="Graphic 199">
                <a:extLst>
                  <a:ext uri="{FF2B5EF4-FFF2-40B4-BE49-F238E27FC236}">
                    <a16:creationId xmlns:a16="http://schemas.microsoft.com/office/drawing/2014/main" id="{D140CC18-F04E-3307-DEC7-A4E5316D7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D9BD84A-C101-0F2F-17A0-05A693AD2FDA}"/>
                </a:ext>
              </a:extLst>
            </p:cNvPr>
            <p:cNvGrpSpPr/>
            <p:nvPr/>
          </p:nvGrpSpPr>
          <p:grpSpPr>
            <a:xfrm rot="4623031" flipH="1">
              <a:off x="8211153" y="4864986"/>
              <a:ext cx="496674" cy="681264"/>
              <a:chOff x="5108638" y="2535741"/>
              <a:chExt cx="542620" cy="744286"/>
            </a:xfrm>
          </p:grpSpPr>
          <p:pic>
            <p:nvPicPr>
              <p:cNvPr id="202" name="Graphic 201">
                <a:extLst>
                  <a:ext uri="{FF2B5EF4-FFF2-40B4-BE49-F238E27FC236}">
                    <a16:creationId xmlns:a16="http://schemas.microsoft.com/office/drawing/2014/main" id="{89CE2C6F-55C8-4B71-BE3D-ADF86275F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9C45937-0CD7-B868-58F4-D232430A67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FF976C8-2EFE-9B1F-0127-30B5923BB64A}"/>
                </a:ext>
              </a:extLst>
            </p:cNvPr>
            <p:cNvGrpSpPr/>
            <p:nvPr/>
          </p:nvGrpSpPr>
          <p:grpSpPr>
            <a:xfrm rot="877908">
              <a:off x="8214417" y="4486063"/>
              <a:ext cx="496674" cy="681264"/>
              <a:chOff x="5108638" y="2535741"/>
              <a:chExt cx="542620" cy="744286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C6159662-F690-21C0-BF36-1B59CAF53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6" name="Graphic 205">
                <a:extLst>
                  <a:ext uri="{FF2B5EF4-FFF2-40B4-BE49-F238E27FC236}">
                    <a16:creationId xmlns:a16="http://schemas.microsoft.com/office/drawing/2014/main" id="{B9F5E077-BBC3-8F96-0424-3CFC18E87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015E74C0-BB71-3133-C69C-74E94EA3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90399" y="5307854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15BBCE5A-9271-A3EA-6E2B-D7A099A3A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8185629" y="4194005"/>
              <a:ext cx="544915" cy="546228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507B51-829E-FA47-FFAD-FC8D440746D5}"/>
                </a:ext>
              </a:extLst>
            </p:cNvPr>
            <p:cNvCxnSpPr/>
            <p:nvPr/>
          </p:nvCxnSpPr>
          <p:spPr>
            <a:xfrm>
              <a:off x="3906705" y="3776697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ED2A271-EB06-16E8-5023-065DE9DDFD1A}"/>
                </a:ext>
              </a:extLst>
            </p:cNvPr>
            <p:cNvCxnSpPr/>
            <p:nvPr/>
          </p:nvCxnSpPr>
          <p:spPr>
            <a:xfrm>
              <a:off x="5135263" y="3776697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939A716-C9D1-6581-D22B-7126600B4444}"/>
                </a:ext>
              </a:extLst>
            </p:cNvPr>
            <p:cNvCxnSpPr/>
            <p:nvPr/>
          </p:nvCxnSpPr>
          <p:spPr>
            <a:xfrm>
              <a:off x="6400257" y="3760559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85D94145-2927-FB07-52FF-F7364D63DF28}"/>
                </a:ext>
              </a:extLst>
            </p:cNvPr>
            <p:cNvCxnSpPr/>
            <p:nvPr/>
          </p:nvCxnSpPr>
          <p:spPr>
            <a:xfrm>
              <a:off x="7667913" y="3748500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0CC31D-AA22-3499-2F5F-D8F5612EE9FA}"/>
                </a:ext>
              </a:extLst>
            </p:cNvPr>
            <p:cNvSpPr/>
            <p:nvPr/>
          </p:nvSpPr>
          <p:spPr>
            <a:xfrm>
              <a:off x="3448807" y="1453440"/>
              <a:ext cx="5050972" cy="1781658"/>
            </a:xfrm>
            <a:custGeom>
              <a:avLst/>
              <a:gdLst>
                <a:gd name="connsiteX0" fmla="*/ 0 w 5693229"/>
                <a:gd name="connsiteY0" fmla="*/ 84434 h 1923613"/>
                <a:gd name="connsiteX1" fmla="*/ 1469572 w 5693229"/>
                <a:gd name="connsiteY1" fmla="*/ 1739062 h 1923613"/>
                <a:gd name="connsiteX2" fmla="*/ 3537857 w 5693229"/>
                <a:gd name="connsiteY2" fmla="*/ 1717291 h 1923613"/>
                <a:gd name="connsiteX3" fmla="*/ 4495800 w 5693229"/>
                <a:gd name="connsiteY3" fmla="*/ 258605 h 1923613"/>
                <a:gd name="connsiteX4" fmla="*/ 5693229 w 5693229"/>
                <a:gd name="connsiteY4" fmla="*/ 8234 h 1923613"/>
                <a:gd name="connsiteX0" fmla="*/ 0 w 5693229"/>
                <a:gd name="connsiteY0" fmla="*/ 76613 h 1886218"/>
                <a:gd name="connsiteX1" fmla="*/ 1469572 w 5693229"/>
                <a:gd name="connsiteY1" fmla="*/ 1731241 h 1886218"/>
                <a:gd name="connsiteX2" fmla="*/ 3537857 w 5693229"/>
                <a:gd name="connsiteY2" fmla="*/ 1709470 h 1886218"/>
                <a:gd name="connsiteX3" fmla="*/ 4659086 w 5693229"/>
                <a:gd name="connsiteY3" fmla="*/ 795069 h 1886218"/>
                <a:gd name="connsiteX4" fmla="*/ 5693229 w 5693229"/>
                <a:gd name="connsiteY4" fmla="*/ 413 h 1886218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45624"/>
                <a:gd name="connsiteX1" fmla="*/ 805543 w 5029200"/>
                <a:gd name="connsiteY1" fmla="*/ 1731241 h 1845624"/>
                <a:gd name="connsiteX2" fmla="*/ 2721428 w 5029200"/>
                <a:gd name="connsiteY2" fmla="*/ 1589727 h 1845624"/>
                <a:gd name="connsiteX3" fmla="*/ 3995057 w 5029200"/>
                <a:gd name="connsiteY3" fmla="*/ 795069 h 1845624"/>
                <a:gd name="connsiteX4" fmla="*/ 5029200 w 5029200"/>
                <a:gd name="connsiteY4" fmla="*/ 413 h 1845624"/>
                <a:gd name="connsiteX0" fmla="*/ 0 w 5029200"/>
                <a:gd name="connsiteY0" fmla="*/ 22185 h 1973484"/>
                <a:gd name="connsiteX1" fmla="*/ 827314 w 5029200"/>
                <a:gd name="connsiteY1" fmla="*/ 1883641 h 1973484"/>
                <a:gd name="connsiteX2" fmla="*/ 2721428 w 5029200"/>
                <a:gd name="connsiteY2" fmla="*/ 1589727 h 1973484"/>
                <a:gd name="connsiteX3" fmla="*/ 3995057 w 5029200"/>
                <a:gd name="connsiteY3" fmla="*/ 795069 h 1973484"/>
                <a:gd name="connsiteX4" fmla="*/ 5029200 w 5029200"/>
                <a:gd name="connsiteY4" fmla="*/ 413 h 1973484"/>
                <a:gd name="connsiteX0" fmla="*/ 0 w 5029200"/>
                <a:gd name="connsiteY0" fmla="*/ 22185 h 2007737"/>
                <a:gd name="connsiteX1" fmla="*/ 827314 w 5029200"/>
                <a:gd name="connsiteY1" fmla="*/ 1883641 h 2007737"/>
                <a:gd name="connsiteX2" fmla="*/ 2645228 w 5029200"/>
                <a:gd name="connsiteY2" fmla="*/ 1720356 h 2007737"/>
                <a:gd name="connsiteX3" fmla="*/ 3995057 w 5029200"/>
                <a:gd name="connsiteY3" fmla="*/ 795069 h 2007737"/>
                <a:gd name="connsiteX4" fmla="*/ 5029200 w 5029200"/>
                <a:gd name="connsiteY4" fmla="*/ 413 h 2007737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679 h 1989562"/>
                <a:gd name="connsiteX1" fmla="*/ 859971 w 5061857"/>
                <a:gd name="connsiteY1" fmla="*/ 1883507 h 1989562"/>
                <a:gd name="connsiteX2" fmla="*/ 2677885 w 5061857"/>
                <a:gd name="connsiteY2" fmla="*/ 1720222 h 1989562"/>
                <a:gd name="connsiteX3" fmla="*/ 3766457 w 5061857"/>
                <a:gd name="connsiteY3" fmla="*/ 1056192 h 1989562"/>
                <a:gd name="connsiteX4" fmla="*/ 5061857 w 5061857"/>
                <a:gd name="connsiteY4" fmla="*/ 279 h 1989562"/>
                <a:gd name="connsiteX0" fmla="*/ 0 w 5061857"/>
                <a:gd name="connsiteY0" fmla="*/ 152679 h 1992663"/>
                <a:gd name="connsiteX1" fmla="*/ 859971 w 5061857"/>
                <a:gd name="connsiteY1" fmla="*/ 1883507 h 1992663"/>
                <a:gd name="connsiteX2" fmla="*/ 2503713 w 5061857"/>
                <a:gd name="connsiteY2" fmla="*/ 1731108 h 1992663"/>
                <a:gd name="connsiteX3" fmla="*/ 3766457 w 5061857"/>
                <a:gd name="connsiteY3" fmla="*/ 1056192 h 1992663"/>
                <a:gd name="connsiteX4" fmla="*/ 5061857 w 5061857"/>
                <a:gd name="connsiteY4" fmla="*/ 279 h 1992663"/>
                <a:gd name="connsiteX0" fmla="*/ 0 w 5050972"/>
                <a:gd name="connsiteY0" fmla="*/ 16813 h 1856797"/>
                <a:gd name="connsiteX1" fmla="*/ 859971 w 5050972"/>
                <a:gd name="connsiteY1" fmla="*/ 1747641 h 1856797"/>
                <a:gd name="connsiteX2" fmla="*/ 2503713 w 5050972"/>
                <a:gd name="connsiteY2" fmla="*/ 1595242 h 1856797"/>
                <a:gd name="connsiteX3" fmla="*/ 3766457 w 5050972"/>
                <a:gd name="connsiteY3" fmla="*/ 920326 h 1856797"/>
                <a:gd name="connsiteX4" fmla="*/ 5050972 w 5050972"/>
                <a:gd name="connsiteY4" fmla="*/ 16813 h 1856797"/>
                <a:gd name="connsiteX0" fmla="*/ 0 w 5050972"/>
                <a:gd name="connsiteY0" fmla="*/ 15703 h 1798407"/>
                <a:gd name="connsiteX1" fmla="*/ 859971 w 5050972"/>
                <a:gd name="connsiteY1" fmla="*/ 1746531 h 1798407"/>
                <a:gd name="connsiteX2" fmla="*/ 2503713 w 5050972"/>
                <a:gd name="connsiteY2" fmla="*/ 1594132 h 1798407"/>
                <a:gd name="connsiteX3" fmla="*/ 3766457 w 5050972"/>
                <a:gd name="connsiteY3" fmla="*/ 919216 h 1798407"/>
                <a:gd name="connsiteX4" fmla="*/ 5050972 w 5050972"/>
                <a:gd name="connsiteY4" fmla="*/ 15703 h 1798407"/>
                <a:gd name="connsiteX0" fmla="*/ 0 w 5050972"/>
                <a:gd name="connsiteY0" fmla="*/ 15703 h 1808673"/>
                <a:gd name="connsiteX1" fmla="*/ 859971 w 5050972"/>
                <a:gd name="connsiteY1" fmla="*/ 1746531 h 1808673"/>
                <a:gd name="connsiteX2" fmla="*/ 2503713 w 5050972"/>
                <a:gd name="connsiteY2" fmla="*/ 1594132 h 1808673"/>
                <a:gd name="connsiteX3" fmla="*/ 3766457 w 5050972"/>
                <a:gd name="connsiteY3" fmla="*/ 919216 h 1808673"/>
                <a:gd name="connsiteX4" fmla="*/ 5050972 w 5050972"/>
                <a:gd name="connsiteY4" fmla="*/ 15703 h 1808673"/>
                <a:gd name="connsiteX0" fmla="*/ 0 w 5050972"/>
                <a:gd name="connsiteY0" fmla="*/ 16041 h 1775566"/>
                <a:gd name="connsiteX1" fmla="*/ 859971 w 5050972"/>
                <a:gd name="connsiteY1" fmla="*/ 1746869 h 1775566"/>
                <a:gd name="connsiteX2" fmla="*/ 2579913 w 5050972"/>
                <a:gd name="connsiteY2" fmla="*/ 1061070 h 1775566"/>
                <a:gd name="connsiteX3" fmla="*/ 3766457 w 5050972"/>
                <a:gd name="connsiteY3" fmla="*/ 919554 h 1775566"/>
                <a:gd name="connsiteX4" fmla="*/ 5050972 w 5050972"/>
                <a:gd name="connsiteY4" fmla="*/ 16041 h 1775566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132 h 1781979"/>
                <a:gd name="connsiteX1" fmla="*/ 859971 w 5050972"/>
                <a:gd name="connsiteY1" fmla="*/ 1746960 h 1781979"/>
                <a:gd name="connsiteX2" fmla="*/ 2547255 w 5050972"/>
                <a:gd name="connsiteY2" fmla="*/ 1126475 h 1781979"/>
                <a:gd name="connsiteX3" fmla="*/ 3831772 w 5050972"/>
                <a:gd name="connsiteY3" fmla="*/ 593074 h 1781979"/>
                <a:gd name="connsiteX4" fmla="*/ 5050972 w 5050972"/>
                <a:gd name="connsiteY4" fmla="*/ 16132 h 1781979"/>
                <a:gd name="connsiteX0" fmla="*/ 0 w 5050972"/>
                <a:gd name="connsiteY0" fmla="*/ 16132 h 1785717"/>
                <a:gd name="connsiteX1" fmla="*/ 859971 w 5050972"/>
                <a:gd name="connsiteY1" fmla="*/ 1746960 h 1785717"/>
                <a:gd name="connsiteX2" fmla="*/ 2547255 w 5050972"/>
                <a:gd name="connsiteY2" fmla="*/ 1126475 h 1785717"/>
                <a:gd name="connsiteX3" fmla="*/ 3831772 w 5050972"/>
                <a:gd name="connsiteY3" fmla="*/ 593074 h 1785717"/>
                <a:gd name="connsiteX4" fmla="*/ 5050972 w 5050972"/>
                <a:gd name="connsiteY4" fmla="*/ 16132 h 1785717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1658"/>
                <a:gd name="connsiteX1" fmla="*/ 859971 w 5050972"/>
                <a:gd name="connsiteY1" fmla="*/ 1746960 h 1781658"/>
                <a:gd name="connsiteX2" fmla="*/ 2547255 w 5050972"/>
                <a:gd name="connsiteY2" fmla="*/ 1126475 h 1781658"/>
                <a:gd name="connsiteX3" fmla="*/ 3788229 w 5050972"/>
                <a:gd name="connsiteY3" fmla="*/ 549531 h 1781658"/>
                <a:gd name="connsiteX4" fmla="*/ 5050972 w 5050972"/>
                <a:gd name="connsiteY4" fmla="*/ 16132 h 17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0972" h="1781658">
                  <a:moveTo>
                    <a:pt x="0" y="16132"/>
                  </a:moveTo>
                  <a:cubicBezTo>
                    <a:pt x="701222" y="-185254"/>
                    <a:pt x="435429" y="1561903"/>
                    <a:pt x="859971" y="1746960"/>
                  </a:cubicBezTo>
                  <a:cubicBezTo>
                    <a:pt x="1284514" y="1932017"/>
                    <a:pt x="2059212" y="1326046"/>
                    <a:pt x="2547255" y="1126475"/>
                  </a:cubicBezTo>
                  <a:cubicBezTo>
                    <a:pt x="3035298" y="926904"/>
                    <a:pt x="3483429" y="703746"/>
                    <a:pt x="3788229" y="549531"/>
                  </a:cubicBezTo>
                  <a:cubicBezTo>
                    <a:pt x="4038601" y="406203"/>
                    <a:pt x="4631872" y="-1104"/>
                    <a:pt x="5050972" y="161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7D8ADB-8E0B-BC0E-C88E-0F144A6585C3}"/>
                </a:ext>
              </a:extLst>
            </p:cNvPr>
            <p:cNvSpPr txBox="1"/>
            <p:nvPr/>
          </p:nvSpPr>
          <p:spPr>
            <a:xfrm>
              <a:off x="3385721" y="2075747"/>
              <a:ext cx="27917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E7B900"/>
                  </a:solidFill>
                  <a:latin typeface="Century Gothic" panose="020B0502020202020204" pitchFamily="34" charset="0"/>
                </a:rPr>
                <a:t>Strong </a:t>
              </a:r>
            </a:p>
            <a:p>
              <a:pPr algn="ctr"/>
              <a:r>
                <a:rPr lang="en-US" dirty="0">
                  <a:solidFill>
                    <a:srgbClr val="E7B900"/>
                  </a:solidFill>
                  <a:latin typeface="Century Gothic" panose="020B0502020202020204" pitchFamily="34" charset="0"/>
                </a:rPr>
                <a:t>bottleneck </a:t>
              </a:r>
            </a:p>
            <a:p>
              <a:pPr algn="ctr"/>
              <a:r>
                <a:rPr lang="en-US" dirty="0">
                  <a:solidFill>
                    <a:srgbClr val="E7B900"/>
                  </a:solidFill>
                  <a:latin typeface="Century Gothic" panose="020B0502020202020204" pitchFamily="34" charset="0"/>
                </a:rPr>
                <a:t>event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D6F034A-DBAF-6DE8-ECE1-129B8EE43BDA}"/>
                </a:ext>
              </a:extLst>
            </p:cNvPr>
            <p:cNvGrpSpPr/>
            <p:nvPr/>
          </p:nvGrpSpPr>
          <p:grpSpPr>
            <a:xfrm rot="4623031" flipH="1">
              <a:off x="5740699" y="4306149"/>
              <a:ext cx="496674" cy="681264"/>
              <a:chOff x="5108638" y="2535741"/>
              <a:chExt cx="542620" cy="744286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E1F044DF-B3EF-9D31-6B5E-7590F991DA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ED72FFCD-CDD8-BD8F-F86C-EDB22EF550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49EC1CB-B8B0-1ADD-67D6-101093B69CB3}"/>
                </a:ext>
              </a:extLst>
            </p:cNvPr>
            <p:cNvGrpSpPr/>
            <p:nvPr/>
          </p:nvGrpSpPr>
          <p:grpSpPr>
            <a:xfrm rot="877908">
              <a:off x="5743963" y="3927226"/>
              <a:ext cx="496674" cy="681264"/>
              <a:chOff x="5108638" y="2535741"/>
              <a:chExt cx="542620" cy="744286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B50CEFC-F311-1AEC-41BF-27688F4CD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C5674E53-6B2E-8A4A-4E05-0DAD21A36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4E4F40E-4CC9-9202-D478-3F7B99D5F99C}"/>
                </a:ext>
              </a:extLst>
            </p:cNvPr>
            <p:cNvGrpSpPr/>
            <p:nvPr/>
          </p:nvGrpSpPr>
          <p:grpSpPr>
            <a:xfrm rot="4623031" flipH="1">
              <a:off x="5751735" y="2869368"/>
              <a:ext cx="496674" cy="681264"/>
              <a:chOff x="5108638" y="2535741"/>
              <a:chExt cx="542620" cy="744286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908422E2-B077-135D-61F5-A2718994C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F3BFCBC8-3907-C552-59B0-631C7E4D82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5D33614-4447-B349-1DAF-42FE1DE69A1E}"/>
                </a:ext>
              </a:extLst>
            </p:cNvPr>
            <p:cNvGrpSpPr/>
            <p:nvPr/>
          </p:nvGrpSpPr>
          <p:grpSpPr>
            <a:xfrm rot="877908">
              <a:off x="5754999" y="2490445"/>
              <a:ext cx="496674" cy="681264"/>
              <a:chOff x="5108638" y="2535741"/>
              <a:chExt cx="542620" cy="744286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87FDCCED-3152-B962-9B9A-183ED4F09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967716BC-4B0B-A932-A76B-7096000792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98AF279B-56C3-645F-AFEB-1140EAE23466}"/>
                </a:ext>
              </a:extLst>
            </p:cNvPr>
            <p:cNvSpPr/>
            <p:nvPr/>
          </p:nvSpPr>
          <p:spPr>
            <a:xfrm flipV="1">
              <a:off x="3462755" y="4316648"/>
              <a:ext cx="5050972" cy="1781658"/>
            </a:xfrm>
            <a:custGeom>
              <a:avLst/>
              <a:gdLst>
                <a:gd name="connsiteX0" fmla="*/ 0 w 5693229"/>
                <a:gd name="connsiteY0" fmla="*/ 84434 h 1923613"/>
                <a:gd name="connsiteX1" fmla="*/ 1469572 w 5693229"/>
                <a:gd name="connsiteY1" fmla="*/ 1739062 h 1923613"/>
                <a:gd name="connsiteX2" fmla="*/ 3537857 w 5693229"/>
                <a:gd name="connsiteY2" fmla="*/ 1717291 h 1923613"/>
                <a:gd name="connsiteX3" fmla="*/ 4495800 w 5693229"/>
                <a:gd name="connsiteY3" fmla="*/ 258605 h 1923613"/>
                <a:gd name="connsiteX4" fmla="*/ 5693229 w 5693229"/>
                <a:gd name="connsiteY4" fmla="*/ 8234 h 1923613"/>
                <a:gd name="connsiteX0" fmla="*/ 0 w 5693229"/>
                <a:gd name="connsiteY0" fmla="*/ 76613 h 1886218"/>
                <a:gd name="connsiteX1" fmla="*/ 1469572 w 5693229"/>
                <a:gd name="connsiteY1" fmla="*/ 1731241 h 1886218"/>
                <a:gd name="connsiteX2" fmla="*/ 3537857 w 5693229"/>
                <a:gd name="connsiteY2" fmla="*/ 1709470 h 1886218"/>
                <a:gd name="connsiteX3" fmla="*/ 4659086 w 5693229"/>
                <a:gd name="connsiteY3" fmla="*/ 795069 h 1886218"/>
                <a:gd name="connsiteX4" fmla="*/ 5693229 w 5693229"/>
                <a:gd name="connsiteY4" fmla="*/ 413 h 1886218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45624"/>
                <a:gd name="connsiteX1" fmla="*/ 805543 w 5029200"/>
                <a:gd name="connsiteY1" fmla="*/ 1731241 h 1845624"/>
                <a:gd name="connsiteX2" fmla="*/ 2721428 w 5029200"/>
                <a:gd name="connsiteY2" fmla="*/ 1589727 h 1845624"/>
                <a:gd name="connsiteX3" fmla="*/ 3995057 w 5029200"/>
                <a:gd name="connsiteY3" fmla="*/ 795069 h 1845624"/>
                <a:gd name="connsiteX4" fmla="*/ 5029200 w 5029200"/>
                <a:gd name="connsiteY4" fmla="*/ 413 h 1845624"/>
                <a:gd name="connsiteX0" fmla="*/ 0 w 5029200"/>
                <a:gd name="connsiteY0" fmla="*/ 22185 h 1973484"/>
                <a:gd name="connsiteX1" fmla="*/ 827314 w 5029200"/>
                <a:gd name="connsiteY1" fmla="*/ 1883641 h 1973484"/>
                <a:gd name="connsiteX2" fmla="*/ 2721428 w 5029200"/>
                <a:gd name="connsiteY2" fmla="*/ 1589727 h 1973484"/>
                <a:gd name="connsiteX3" fmla="*/ 3995057 w 5029200"/>
                <a:gd name="connsiteY3" fmla="*/ 795069 h 1973484"/>
                <a:gd name="connsiteX4" fmla="*/ 5029200 w 5029200"/>
                <a:gd name="connsiteY4" fmla="*/ 413 h 1973484"/>
                <a:gd name="connsiteX0" fmla="*/ 0 w 5029200"/>
                <a:gd name="connsiteY0" fmla="*/ 22185 h 2007737"/>
                <a:gd name="connsiteX1" fmla="*/ 827314 w 5029200"/>
                <a:gd name="connsiteY1" fmla="*/ 1883641 h 2007737"/>
                <a:gd name="connsiteX2" fmla="*/ 2645228 w 5029200"/>
                <a:gd name="connsiteY2" fmla="*/ 1720356 h 2007737"/>
                <a:gd name="connsiteX3" fmla="*/ 3995057 w 5029200"/>
                <a:gd name="connsiteY3" fmla="*/ 795069 h 2007737"/>
                <a:gd name="connsiteX4" fmla="*/ 5029200 w 5029200"/>
                <a:gd name="connsiteY4" fmla="*/ 413 h 2007737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679 h 1989562"/>
                <a:gd name="connsiteX1" fmla="*/ 859971 w 5061857"/>
                <a:gd name="connsiteY1" fmla="*/ 1883507 h 1989562"/>
                <a:gd name="connsiteX2" fmla="*/ 2677885 w 5061857"/>
                <a:gd name="connsiteY2" fmla="*/ 1720222 h 1989562"/>
                <a:gd name="connsiteX3" fmla="*/ 3766457 w 5061857"/>
                <a:gd name="connsiteY3" fmla="*/ 1056192 h 1989562"/>
                <a:gd name="connsiteX4" fmla="*/ 5061857 w 5061857"/>
                <a:gd name="connsiteY4" fmla="*/ 279 h 1989562"/>
                <a:gd name="connsiteX0" fmla="*/ 0 w 5061857"/>
                <a:gd name="connsiteY0" fmla="*/ 152679 h 1992663"/>
                <a:gd name="connsiteX1" fmla="*/ 859971 w 5061857"/>
                <a:gd name="connsiteY1" fmla="*/ 1883507 h 1992663"/>
                <a:gd name="connsiteX2" fmla="*/ 2503713 w 5061857"/>
                <a:gd name="connsiteY2" fmla="*/ 1731108 h 1992663"/>
                <a:gd name="connsiteX3" fmla="*/ 3766457 w 5061857"/>
                <a:gd name="connsiteY3" fmla="*/ 1056192 h 1992663"/>
                <a:gd name="connsiteX4" fmla="*/ 5061857 w 5061857"/>
                <a:gd name="connsiteY4" fmla="*/ 279 h 1992663"/>
                <a:gd name="connsiteX0" fmla="*/ 0 w 5050972"/>
                <a:gd name="connsiteY0" fmla="*/ 16813 h 1856797"/>
                <a:gd name="connsiteX1" fmla="*/ 859971 w 5050972"/>
                <a:gd name="connsiteY1" fmla="*/ 1747641 h 1856797"/>
                <a:gd name="connsiteX2" fmla="*/ 2503713 w 5050972"/>
                <a:gd name="connsiteY2" fmla="*/ 1595242 h 1856797"/>
                <a:gd name="connsiteX3" fmla="*/ 3766457 w 5050972"/>
                <a:gd name="connsiteY3" fmla="*/ 920326 h 1856797"/>
                <a:gd name="connsiteX4" fmla="*/ 5050972 w 5050972"/>
                <a:gd name="connsiteY4" fmla="*/ 16813 h 1856797"/>
                <a:gd name="connsiteX0" fmla="*/ 0 w 5050972"/>
                <a:gd name="connsiteY0" fmla="*/ 15703 h 1798407"/>
                <a:gd name="connsiteX1" fmla="*/ 859971 w 5050972"/>
                <a:gd name="connsiteY1" fmla="*/ 1746531 h 1798407"/>
                <a:gd name="connsiteX2" fmla="*/ 2503713 w 5050972"/>
                <a:gd name="connsiteY2" fmla="*/ 1594132 h 1798407"/>
                <a:gd name="connsiteX3" fmla="*/ 3766457 w 5050972"/>
                <a:gd name="connsiteY3" fmla="*/ 919216 h 1798407"/>
                <a:gd name="connsiteX4" fmla="*/ 5050972 w 5050972"/>
                <a:gd name="connsiteY4" fmla="*/ 15703 h 1798407"/>
                <a:gd name="connsiteX0" fmla="*/ 0 w 5050972"/>
                <a:gd name="connsiteY0" fmla="*/ 15703 h 1808673"/>
                <a:gd name="connsiteX1" fmla="*/ 859971 w 5050972"/>
                <a:gd name="connsiteY1" fmla="*/ 1746531 h 1808673"/>
                <a:gd name="connsiteX2" fmla="*/ 2503713 w 5050972"/>
                <a:gd name="connsiteY2" fmla="*/ 1594132 h 1808673"/>
                <a:gd name="connsiteX3" fmla="*/ 3766457 w 5050972"/>
                <a:gd name="connsiteY3" fmla="*/ 919216 h 1808673"/>
                <a:gd name="connsiteX4" fmla="*/ 5050972 w 5050972"/>
                <a:gd name="connsiteY4" fmla="*/ 15703 h 1808673"/>
                <a:gd name="connsiteX0" fmla="*/ 0 w 5050972"/>
                <a:gd name="connsiteY0" fmla="*/ 16041 h 1775566"/>
                <a:gd name="connsiteX1" fmla="*/ 859971 w 5050972"/>
                <a:gd name="connsiteY1" fmla="*/ 1746869 h 1775566"/>
                <a:gd name="connsiteX2" fmla="*/ 2579913 w 5050972"/>
                <a:gd name="connsiteY2" fmla="*/ 1061070 h 1775566"/>
                <a:gd name="connsiteX3" fmla="*/ 3766457 w 5050972"/>
                <a:gd name="connsiteY3" fmla="*/ 919554 h 1775566"/>
                <a:gd name="connsiteX4" fmla="*/ 5050972 w 5050972"/>
                <a:gd name="connsiteY4" fmla="*/ 16041 h 1775566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041 h 1746869"/>
                <a:gd name="connsiteX1" fmla="*/ 859971 w 5050972"/>
                <a:gd name="connsiteY1" fmla="*/ 1746869 h 1746869"/>
                <a:gd name="connsiteX2" fmla="*/ 2579913 w 5050972"/>
                <a:gd name="connsiteY2" fmla="*/ 1061070 h 1746869"/>
                <a:gd name="connsiteX3" fmla="*/ 3831772 w 5050972"/>
                <a:gd name="connsiteY3" fmla="*/ 592983 h 1746869"/>
                <a:gd name="connsiteX4" fmla="*/ 5050972 w 5050972"/>
                <a:gd name="connsiteY4" fmla="*/ 16041 h 1746869"/>
                <a:gd name="connsiteX0" fmla="*/ 0 w 5050972"/>
                <a:gd name="connsiteY0" fmla="*/ 16132 h 1781979"/>
                <a:gd name="connsiteX1" fmla="*/ 859971 w 5050972"/>
                <a:gd name="connsiteY1" fmla="*/ 1746960 h 1781979"/>
                <a:gd name="connsiteX2" fmla="*/ 2547255 w 5050972"/>
                <a:gd name="connsiteY2" fmla="*/ 1126475 h 1781979"/>
                <a:gd name="connsiteX3" fmla="*/ 3831772 w 5050972"/>
                <a:gd name="connsiteY3" fmla="*/ 593074 h 1781979"/>
                <a:gd name="connsiteX4" fmla="*/ 5050972 w 5050972"/>
                <a:gd name="connsiteY4" fmla="*/ 16132 h 1781979"/>
                <a:gd name="connsiteX0" fmla="*/ 0 w 5050972"/>
                <a:gd name="connsiteY0" fmla="*/ 16132 h 1785717"/>
                <a:gd name="connsiteX1" fmla="*/ 859971 w 5050972"/>
                <a:gd name="connsiteY1" fmla="*/ 1746960 h 1785717"/>
                <a:gd name="connsiteX2" fmla="*/ 2547255 w 5050972"/>
                <a:gd name="connsiteY2" fmla="*/ 1126475 h 1785717"/>
                <a:gd name="connsiteX3" fmla="*/ 3831772 w 5050972"/>
                <a:gd name="connsiteY3" fmla="*/ 593074 h 1785717"/>
                <a:gd name="connsiteX4" fmla="*/ 5050972 w 5050972"/>
                <a:gd name="connsiteY4" fmla="*/ 16132 h 1785717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0954"/>
                <a:gd name="connsiteX1" fmla="*/ 859971 w 5050972"/>
                <a:gd name="connsiteY1" fmla="*/ 1746960 h 1780954"/>
                <a:gd name="connsiteX2" fmla="*/ 2547255 w 5050972"/>
                <a:gd name="connsiteY2" fmla="*/ 1126475 h 1780954"/>
                <a:gd name="connsiteX3" fmla="*/ 3897086 w 5050972"/>
                <a:gd name="connsiteY3" fmla="*/ 647503 h 1780954"/>
                <a:gd name="connsiteX4" fmla="*/ 5050972 w 5050972"/>
                <a:gd name="connsiteY4" fmla="*/ 16132 h 1780954"/>
                <a:gd name="connsiteX0" fmla="*/ 0 w 5050972"/>
                <a:gd name="connsiteY0" fmla="*/ 16132 h 1781658"/>
                <a:gd name="connsiteX1" fmla="*/ 859971 w 5050972"/>
                <a:gd name="connsiteY1" fmla="*/ 1746960 h 1781658"/>
                <a:gd name="connsiteX2" fmla="*/ 2547255 w 5050972"/>
                <a:gd name="connsiteY2" fmla="*/ 1126475 h 1781658"/>
                <a:gd name="connsiteX3" fmla="*/ 3788229 w 5050972"/>
                <a:gd name="connsiteY3" fmla="*/ 549531 h 1781658"/>
                <a:gd name="connsiteX4" fmla="*/ 5050972 w 5050972"/>
                <a:gd name="connsiteY4" fmla="*/ 16132 h 1781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0972" h="1781658">
                  <a:moveTo>
                    <a:pt x="0" y="16132"/>
                  </a:moveTo>
                  <a:cubicBezTo>
                    <a:pt x="701222" y="-185254"/>
                    <a:pt x="435429" y="1561903"/>
                    <a:pt x="859971" y="1746960"/>
                  </a:cubicBezTo>
                  <a:cubicBezTo>
                    <a:pt x="1284514" y="1932017"/>
                    <a:pt x="2059212" y="1326046"/>
                    <a:pt x="2547255" y="1126475"/>
                  </a:cubicBezTo>
                  <a:cubicBezTo>
                    <a:pt x="3035298" y="926904"/>
                    <a:pt x="3483429" y="703746"/>
                    <a:pt x="3788229" y="549531"/>
                  </a:cubicBezTo>
                  <a:cubicBezTo>
                    <a:pt x="4038601" y="406203"/>
                    <a:pt x="4631872" y="-1104"/>
                    <a:pt x="5050972" y="16132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11159BB-741A-9D44-235D-17CD4B2CEDFC}"/>
                </a:ext>
              </a:extLst>
            </p:cNvPr>
            <p:cNvSpPr txBox="1"/>
            <p:nvPr/>
          </p:nvSpPr>
          <p:spPr>
            <a:xfrm>
              <a:off x="5433420" y="5087157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i="1" dirty="0">
                  <a:solidFill>
                    <a:srgbClr val="E7B900"/>
                  </a:solidFill>
                  <a:latin typeface="Century Gothic" panose="020B0502020202020204" pitchFamily="34" charset="0"/>
                </a:rPr>
                <a:t>6 siblings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B73425-A331-E567-9D9F-F5213A40A2AC}"/>
              </a:ext>
            </a:extLst>
          </p:cNvPr>
          <p:cNvSpPr txBox="1"/>
          <p:nvPr/>
        </p:nvSpPr>
        <p:spPr>
          <a:xfrm>
            <a:off x="4871913" y="71035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From a large diverse 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source populations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AF8A-7927-8BC6-2318-AB5CF18D1AB2}"/>
              </a:ext>
            </a:extLst>
          </p:cNvPr>
          <p:cNvSpPr txBox="1"/>
          <p:nvPr/>
        </p:nvSpPr>
        <p:spPr>
          <a:xfrm>
            <a:off x="8518754" y="9399596"/>
            <a:ext cx="3642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>
                <a:solidFill>
                  <a:srgbClr val="FFC000"/>
                </a:solidFill>
                <a:latin typeface="Century Gothic" panose="020B0502020202020204" pitchFamily="34" charset="0"/>
              </a:rPr>
              <a:t>Equivalent to 50 ind. for 50 generations  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54019F6D-DF57-2FA9-5C99-EF234BC247F9}"/>
              </a:ext>
            </a:extLst>
          </p:cNvPr>
          <p:cNvSpPr txBox="1">
            <a:spLocks/>
          </p:cNvSpPr>
          <p:nvPr/>
        </p:nvSpPr>
        <p:spPr>
          <a:xfrm>
            <a:off x="4419600" y="3429008"/>
            <a:ext cx="12192000" cy="16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fr-FR" sz="3200" i="1" dirty="0">
                <a:latin typeface="Century Gothic" panose="020B0502020202020204" pitchFamily="34" charset="0"/>
              </a:rPr>
              <a:t>Tribolium castaneum </a:t>
            </a:r>
            <a:r>
              <a:rPr lang="en-US" altLang="fr-FR" sz="3200" dirty="0">
                <a:latin typeface="Century Gothic" panose="020B0502020202020204" pitchFamily="34" charset="0"/>
              </a:rPr>
              <a:t>populations </a:t>
            </a:r>
          </a:p>
          <a:p>
            <a:pPr algn="ctr"/>
            <a:r>
              <a:rPr lang="en-US" altLang="fr-FR" sz="3200" dirty="0">
                <a:latin typeface="Century Gothic" panose="020B0502020202020204" pitchFamily="34" charset="0"/>
              </a:rPr>
              <a:t>with different demographic histories</a:t>
            </a:r>
          </a:p>
        </p:txBody>
      </p:sp>
    </p:spTree>
    <p:extLst>
      <p:ext uri="{BB962C8B-B14F-4D97-AF65-F5344CB8AC3E}">
        <p14:creationId xmlns:p14="http://schemas.microsoft.com/office/powerpoint/2010/main" val="59599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re 1">
            <a:extLst>
              <a:ext uri="{FF2B5EF4-FFF2-40B4-BE49-F238E27FC236}">
                <a16:creationId xmlns:a16="http://schemas.microsoft.com/office/drawing/2014/main" id="{CC44B912-5FFF-4EC0-AC1C-22BB61A621C1}"/>
              </a:ext>
            </a:extLst>
          </p:cNvPr>
          <p:cNvSpPr txBox="1">
            <a:spLocks/>
          </p:cNvSpPr>
          <p:nvPr/>
        </p:nvSpPr>
        <p:spPr>
          <a:xfrm>
            <a:off x="4419600" y="3429008"/>
            <a:ext cx="12192000" cy="16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fr-FR" sz="3200" i="1" dirty="0">
                <a:latin typeface="Century Gothic" panose="020B0502020202020204" pitchFamily="34" charset="0"/>
              </a:rPr>
              <a:t>Tribolium castaneum </a:t>
            </a:r>
            <a:r>
              <a:rPr lang="en-US" altLang="fr-FR" sz="3200" dirty="0">
                <a:latin typeface="Century Gothic" panose="020B0502020202020204" pitchFamily="34" charset="0"/>
              </a:rPr>
              <a:t>populations </a:t>
            </a:r>
          </a:p>
          <a:p>
            <a:pPr algn="ctr"/>
            <a:r>
              <a:rPr lang="en-US" altLang="fr-FR" sz="3200" dirty="0">
                <a:latin typeface="Century Gothic" panose="020B0502020202020204" pitchFamily="34" charset="0"/>
              </a:rPr>
              <a:t>with different demographic histories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236534-64FF-AFB6-C821-1BE051B4026C}"/>
              </a:ext>
            </a:extLst>
          </p:cNvPr>
          <p:cNvGrpSpPr/>
          <p:nvPr/>
        </p:nvGrpSpPr>
        <p:grpSpPr>
          <a:xfrm>
            <a:off x="7729892" y="5093215"/>
            <a:ext cx="5489830" cy="4529643"/>
            <a:chOff x="3310292" y="1453870"/>
            <a:chExt cx="5489830" cy="4529643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19883CFC-5A49-F97A-AC55-0F669A7B2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2" r="-1"/>
            <a:stretch/>
          </p:blipFill>
          <p:spPr>
            <a:xfrm rot="2700000" flipH="1">
              <a:off x="3331170" y="492964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4798C4B2-8831-7625-253A-14ACCD0B5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42" r="-1"/>
            <a:stretch/>
          </p:blipFill>
          <p:spPr>
            <a:xfrm rot="2700000" flipH="1">
              <a:off x="3331170" y="3833677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A5296D6C-5312-1412-A116-017B5DD143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2" r="-1"/>
            <a:stretch/>
          </p:blipFill>
          <p:spPr>
            <a:xfrm rot="2700000" flipH="1">
              <a:off x="3331170" y="344832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02264E97-3CA3-BBAB-BBB9-A65A9E13C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2" r="-1"/>
            <a:stretch/>
          </p:blipFill>
          <p:spPr>
            <a:xfrm rot="2700000" flipH="1">
              <a:off x="3331170" y="5308056"/>
              <a:ext cx="544915" cy="546228"/>
            </a:xfrm>
            <a:prstGeom prst="rect">
              <a:avLst/>
            </a:prstGeom>
          </p:spPr>
        </p:pic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9FAE2F43-C8D9-ACA3-CAF0-83EB96BC81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42" r="-1"/>
            <a:stretch/>
          </p:blipFill>
          <p:spPr>
            <a:xfrm rot="2700000" flipH="1">
              <a:off x="3331170" y="3062552"/>
              <a:ext cx="544915" cy="546228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36CF656C-4DE4-EEE7-0490-B000D2311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42" r="-1"/>
            <a:stretch/>
          </p:blipFill>
          <p:spPr>
            <a:xfrm rot="2700000" flipH="1">
              <a:off x="3331170" y="2685691"/>
              <a:ext cx="544915" cy="546228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7E8886E8-7C18-F061-10E8-6FE40624A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3331170" y="4195261"/>
              <a:ext cx="544915" cy="546228"/>
            </a:xfrm>
            <a:prstGeom prst="rect">
              <a:avLst/>
            </a:prstGeom>
          </p:spPr>
        </p:pic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00AA012B-8FE7-48F0-A8BE-0E4FE65254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3331170" y="4568491"/>
              <a:ext cx="544915" cy="546228"/>
            </a:xfrm>
            <a:prstGeom prst="rect">
              <a:avLst/>
            </a:prstGeom>
          </p:spPr>
        </p:pic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1E6AEC98-9861-9D2C-B2CA-7E9DC6A0B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4477027" y="3273204"/>
              <a:ext cx="544915" cy="546228"/>
            </a:xfrm>
            <a:prstGeom prst="rect">
              <a:avLst/>
            </a:prstGeom>
          </p:spPr>
        </p:pic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460D39BB-8338-20E9-4177-AE4B89419F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4477027" y="3606577"/>
              <a:ext cx="544915" cy="546228"/>
            </a:xfrm>
            <a:prstGeom prst="rect">
              <a:avLst/>
            </a:prstGeom>
          </p:spPr>
        </p:pic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0D30370-48EB-A3BD-A8DC-F68AC050B41E}"/>
                </a:ext>
              </a:extLst>
            </p:cNvPr>
            <p:cNvGrpSpPr/>
            <p:nvPr/>
          </p:nvGrpSpPr>
          <p:grpSpPr>
            <a:xfrm rot="4623031" flipH="1">
              <a:off x="5743943" y="3578070"/>
              <a:ext cx="496674" cy="681264"/>
              <a:chOff x="5108638" y="2535741"/>
              <a:chExt cx="542620" cy="744286"/>
            </a:xfrm>
          </p:grpSpPr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F40BE799-4874-089C-61E1-C35850A4A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F632828E-ED11-F88E-C252-AFF1CB4A78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2AA96B22-4CDE-9868-0F90-B5F07A319D68}"/>
                </a:ext>
              </a:extLst>
            </p:cNvPr>
            <p:cNvGrpSpPr/>
            <p:nvPr/>
          </p:nvGrpSpPr>
          <p:grpSpPr>
            <a:xfrm rot="877908">
              <a:off x="5747207" y="3199147"/>
              <a:ext cx="496674" cy="681264"/>
              <a:chOff x="5108638" y="2535741"/>
              <a:chExt cx="542620" cy="744286"/>
            </a:xfrm>
          </p:grpSpPr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468AE180-B47E-2450-69F9-C9780BC0EF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98696EDB-D94F-F41D-C88D-7663D746F1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DD35847C-9CC5-F773-4318-600B339A09FF}"/>
                </a:ext>
              </a:extLst>
            </p:cNvPr>
            <p:cNvGrpSpPr/>
            <p:nvPr/>
          </p:nvGrpSpPr>
          <p:grpSpPr>
            <a:xfrm rot="4623031" flipH="1">
              <a:off x="7036407" y="3002825"/>
              <a:ext cx="496674" cy="681264"/>
              <a:chOff x="5108638" y="2535741"/>
              <a:chExt cx="542620" cy="744286"/>
            </a:xfrm>
          </p:grpSpPr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7439E9CB-5148-1E38-C7DD-9D1FB0ECD6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0C12381A-ED88-BF4A-4F26-3DC08E4158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62E0A92D-C53C-C27B-FE66-7C561FD0DC39}"/>
                </a:ext>
              </a:extLst>
            </p:cNvPr>
            <p:cNvGrpSpPr/>
            <p:nvPr/>
          </p:nvGrpSpPr>
          <p:grpSpPr>
            <a:xfrm rot="877908">
              <a:off x="7039671" y="2623902"/>
              <a:ext cx="496674" cy="681264"/>
              <a:chOff x="5108638" y="2535741"/>
              <a:chExt cx="542620" cy="744286"/>
            </a:xfrm>
          </p:grpSpPr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6DB25F33-A9E6-19CD-B586-E77F13160F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214692A3-6CC4-CC64-01BA-7446EEB317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71" name="Graphic 170">
              <a:extLst>
                <a:ext uri="{FF2B5EF4-FFF2-40B4-BE49-F238E27FC236}">
                  <a16:creationId xmlns:a16="http://schemas.microsoft.com/office/drawing/2014/main" id="{F66ABD8B-2EF2-441B-7A17-586F73675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7015653" y="3445693"/>
              <a:ext cx="544915" cy="546228"/>
            </a:xfrm>
            <a:prstGeom prst="rect">
              <a:avLst/>
            </a:prstGeom>
          </p:spPr>
        </p:pic>
        <p:pic>
          <p:nvPicPr>
            <p:cNvPr id="172" name="Graphic 171">
              <a:extLst>
                <a:ext uri="{FF2B5EF4-FFF2-40B4-BE49-F238E27FC236}">
                  <a16:creationId xmlns:a16="http://schemas.microsoft.com/office/drawing/2014/main" id="{81C5619C-B99A-1CA7-04B7-86A36BD13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7010883" y="2331844"/>
              <a:ext cx="544915" cy="546228"/>
            </a:xfrm>
            <a:prstGeom prst="rect">
              <a:avLst/>
            </a:prstGeom>
          </p:spPr>
        </p:pic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7FED6EE-017F-CDCB-4D2F-AB26635A5AB4}"/>
                </a:ext>
              </a:extLst>
            </p:cNvPr>
            <p:cNvGrpSpPr/>
            <p:nvPr/>
          </p:nvGrpSpPr>
          <p:grpSpPr>
            <a:xfrm rot="877908">
              <a:off x="7041574" y="3729799"/>
              <a:ext cx="496674" cy="681264"/>
              <a:chOff x="5108638" y="2535741"/>
              <a:chExt cx="542620" cy="744286"/>
            </a:xfrm>
          </p:grpSpPr>
          <p:pic>
            <p:nvPicPr>
              <p:cNvPr id="174" name="Graphic 173">
                <a:extLst>
                  <a:ext uri="{FF2B5EF4-FFF2-40B4-BE49-F238E27FC236}">
                    <a16:creationId xmlns:a16="http://schemas.microsoft.com/office/drawing/2014/main" id="{42F6AD0C-4450-AAD0-4BB9-76E15F3E0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F8CDAFED-7931-9264-FED1-2D74512987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76" name="Graphic 175">
              <a:extLst>
                <a:ext uri="{FF2B5EF4-FFF2-40B4-BE49-F238E27FC236}">
                  <a16:creationId xmlns:a16="http://schemas.microsoft.com/office/drawing/2014/main" id="{A4316A6E-E145-7712-06D7-20C961563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7017556" y="4491805"/>
              <a:ext cx="544915" cy="546228"/>
            </a:xfrm>
            <a:prstGeom prst="rect">
              <a:avLst/>
            </a:prstGeom>
          </p:spPr>
        </p:pic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8D2CCCB0-DF7C-E2E7-8CA7-236EC87B0F99}"/>
                </a:ext>
              </a:extLst>
            </p:cNvPr>
            <p:cNvGrpSpPr/>
            <p:nvPr/>
          </p:nvGrpSpPr>
          <p:grpSpPr>
            <a:xfrm rot="877908">
              <a:off x="7035221" y="4072095"/>
              <a:ext cx="496674" cy="681264"/>
              <a:chOff x="5108638" y="2535741"/>
              <a:chExt cx="542620" cy="744286"/>
            </a:xfrm>
          </p:grpSpPr>
          <p:pic>
            <p:nvPicPr>
              <p:cNvPr id="181" name="Graphic 180">
                <a:extLst>
                  <a:ext uri="{FF2B5EF4-FFF2-40B4-BE49-F238E27FC236}">
                    <a16:creationId xmlns:a16="http://schemas.microsoft.com/office/drawing/2014/main" id="{BB795549-0734-C4C0-0D41-EA2B91B87B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82" name="Graphic 181">
                <a:extLst>
                  <a:ext uri="{FF2B5EF4-FFF2-40B4-BE49-F238E27FC236}">
                    <a16:creationId xmlns:a16="http://schemas.microsoft.com/office/drawing/2014/main" id="{6E3D3193-9895-83FF-7D93-0C1FD9160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83" name="Graphic 182">
              <a:extLst>
                <a:ext uri="{FF2B5EF4-FFF2-40B4-BE49-F238E27FC236}">
                  <a16:creationId xmlns:a16="http://schemas.microsoft.com/office/drawing/2014/main" id="{58807046-236C-4741-F5CE-71D07E0C7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42" r="-1"/>
            <a:stretch/>
          </p:blipFill>
          <p:spPr>
            <a:xfrm rot="2700000" flipH="1">
              <a:off x="3314193" y="1965777"/>
              <a:ext cx="544915" cy="546228"/>
            </a:xfrm>
            <a:prstGeom prst="rect">
              <a:avLst/>
            </a:prstGeom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3DBD5B71-6B0D-2E7B-F0E1-337EC77FD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42" r="-1"/>
            <a:stretch/>
          </p:blipFill>
          <p:spPr>
            <a:xfrm rot="2700000" flipH="1">
              <a:off x="3314193" y="2344189"/>
              <a:ext cx="544915" cy="546228"/>
            </a:xfrm>
            <a:prstGeom prst="rect">
              <a:avLst/>
            </a:prstGeom>
          </p:spPr>
        </p:pic>
        <p:pic>
          <p:nvPicPr>
            <p:cNvPr id="185" name="Graphic 184">
              <a:extLst>
                <a:ext uri="{FF2B5EF4-FFF2-40B4-BE49-F238E27FC236}">
                  <a16:creationId xmlns:a16="http://schemas.microsoft.com/office/drawing/2014/main" id="{2F5D2471-9AEC-1670-CF40-6272F4157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3310948" y="1604624"/>
              <a:ext cx="544915" cy="546228"/>
            </a:xfrm>
            <a:prstGeom prst="rect">
              <a:avLst/>
            </a:prstGeom>
          </p:spPr>
        </p:pic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7378900C-68D6-721E-092B-D55DBD18A746}"/>
                </a:ext>
              </a:extLst>
            </p:cNvPr>
            <p:cNvGrpSpPr/>
            <p:nvPr/>
          </p:nvGrpSpPr>
          <p:grpSpPr>
            <a:xfrm rot="4623031" flipH="1">
              <a:off x="8199679" y="2321906"/>
              <a:ext cx="496674" cy="681264"/>
              <a:chOff x="5108638" y="2535741"/>
              <a:chExt cx="542620" cy="744286"/>
            </a:xfrm>
          </p:grpSpPr>
          <p:pic>
            <p:nvPicPr>
              <p:cNvPr id="187" name="Graphic 186">
                <a:extLst>
                  <a:ext uri="{FF2B5EF4-FFF2-40B4-BE49-F238E27FC236}">
                    <a16:creationId xmlns:a16="http://schemas.microsoft.com/office/drawing/2014/main" id="{F54A3770-771D-BEE2-1F1A-CD3E37064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88" name="Graphic 187">
                <a:extLst>
                  <a:ext uri="{FF2B5EF4-FFF2-40B4-BE49-F238E27FC236}">
                    <a16:creationId xmlns:a16="http://schemas.microsoft.com/office/drawing/2014/main" id="{F4557344-9783-8795-944B-5A072582F5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8B737648-5039-36FC-870B-1EE708389056}"/>
                </a:ext>
              </a:extLst>
            </p:cNvPr>
            <p:cNvGrpSpPr/>
            <p:nvPr/>
          </p:nvGrpSpPr>
          <p:grpSpPr>
            <a:xfrm rot="877908">
              <a:off x="8202943" y="1942983"/>
              <a:ext cx="496674" cy="681264"/>
              <a:chOff x="5108638" y="2535741"/>
              <a:chExt cx="542620" cy="744286"/>
            </a:xfrm>
          </p:grpSpPr>
          <p:pic>
            <p:nvPicPr>
              <p:cNvPr id="190" name="Graphic 189">
                <a:extLst>
                  <a:ext uri="{FF2B5EF4-FFF2-40B4-BE49-F238E27FC236}">
                    <a16:creationId xmlns:a16="http://schemas.microsoft.com/office/drawing/2014/main" id="{F60616A4-D7F5-2744-A2E9-482FB7E5F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BAC9612-ABA9-EB9F-9EE1-B83E560ED0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41878850-881E-CC5C-E2AE-996572770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78924" y="2764775"/>
              <a:ext cx="544915" cy="546228"/>
            </a:xfrm>
            <a:prstGeom prst="rect">
              <a:avLst/>
            </a:prstGeom>
          </p:spPr>
        </p:pic>
        <p:pic>
          <p:nvPicPr>
            <p:cNvPr id="193" name="Graphic 192">
              <a:extLst>
                <a:ext uri="{FF2B5EF4-FFF2-40B4-BE49-F238E27FC236}">
                  <a16:creationId xmlns:a16="http://schemas.microsoft.com/office/drawing/2014/main" id="{46D42444-5F54-3EF0-A0D5-D37292752E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8174155" y="1650925"/>
              <a:ext cx="544915" cy="546228"/>
            </a:xfrm>
            <a:prstGeom prst="rect">
              <a:avLst/>
            </a:prstGeom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EAC6B9-3504-20B9-80E7-914B0FA2F505}"/>
                </a:ext>
              </a:extLst>
            </p:cNvPr>
            <p:cNvGrpSpPr/>
            <p:nvPr/>
          </p:nvGrpSpPr>
          <p:grpSpPr>
            <a:xfrm rot="877908">
              <a:off x="8204846" y="3048881"/>
              <a:ext cx="496674" cy="681264"/>
              <a:chOff x="5108638" y="2535741"/>
              <a:chExt cx="542620" cy="744286"/>
            </a:xfrm>
          </p:grpSpPr>
          <p:pic>
            <p:nvPicPr>
              <p:cNvPr id="195" name="Graphic 194">
                <a:extLst>
                  <a:ext uri="{FF2B5EF4-FFF2-40B4-BE49-F238E27FC236}">
                    <a16:creationId xmlns:a16="http://schemas.microsoft.com/office/drawing/2014/main" id="{1AD8A6E9-398E-74DC-4425-F3BCECDF4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109BFE1-2FC3-A4C0-7AEA-878EF38BF9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235DA7CA-37C8-4264-1C95-8D31C73CD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80827" y="3810886"/>
              <a:ext cx="544915" cy="546228"/>
            </a:xfrm>
            <a:prstGeom prst="rect">
              <a:avLst/>
            </a:prstGeom>
          </p:spPr>
        </p:pic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11780053-A368-EE37-80F7-C87895B7B8B4}"/>
                </a:ext>
              </a:extLst>
            </p:cNvPr>
            <p:cNvGrpSpPr/>
            <p:nvPr/>
          </p:nvGrpSpPr>
          <p:grpSpPr>
            <a:xfrm rot="877908">
              <a:off x="8198492" y="3391176"/>
              <a:ext cx="496674" cy="681264"/>
              <a:chOff x="5108638" y="2535741"/>
              <a:chExt cx="542620" cy="744286"/>
            </a:xfrm>
          </p:grpSpPr>
          <p:pic>
            <p:nvPicPr>
              <p:cNvPr id="199" name="Graphic 198">
                <a:extLst>
                  <a:ext uri="{FF2B5EF4-FFF2-40B4-BE49-F238E27FC236}">
                    <a16:creationId xmlns:a16="http://schemas.microsoft.com/office/drawing/2014/main" id="{E99BC3F9-F7EA-AA32-47D3-511621799F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0" name="Graphic 199">
                <a:extLst>
                  <a:ext uri="{FF2B5EF4-FFF2-40B4-BE49-F238E27FC236}">
                    <a16:creationId xmlns:a16="http://schemas.microsoft.com/office/drawing/2014/main" id="{D140CC18-F04E-3307-DEC7-A4E5316D7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D9BD84A-C101-0F2F-17A0-05A693AD2FDA}"/>
                </a:ext>
              </a:extLst>
            </p:cNvPr>
            <p:cNvGrpSpPr/>
            <p:nvPr/>
          </p:nvGrpSpPr>
          <p:grpSpPr>
            <a:xfrm rot="4623031" flipH="1">
              <a:off x="8211153" y="4864986"/>
              <a:ext cx="496674" cy="681264"/>
              <a:chOff x="5108638" y="2535741"/>
              <a:chExt cx="542620" cy="744286"/>
            </a:xfrm>
          </p:grpSpPr>
          <p:pic>
            <p:nvPicPr>
              <p:cNvPr id="202" name="Graphic 201">
                <a:extLst>
                  <a:ext uri="{FF2B5EF4-FFF2-40B4-BE49-F238E27FC236}">
                    <a16:creationId xmlns:a16="http://schemas.microsoft.com/office/drawing/2014/main" id="{89CE2C6F-55C8-4B71-BE3D-ADF86275F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3" name="Graphic 202">
                <a:extLst>
                  <a:ext uri="{FF2B5EF4-FFF2-40B4-BE49-F238E27FC236}">
                    <a16:creationId xmlns:a16="http://schemas.microsoft.com/office/drawing/2014/main" id="{D9C45937-0CD7-B868-58F4-D232430A67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7FF976C8-2EFE-9B1F-0127-30B5923BB64A}"/>
                </a:ext>
              </a:extLst>
            </p:cNvPr>
            <p:cNvGrpSpPr/>
            <p:nvPr/>
          </p:nvGrpSpPr>
          <p:grpSpPr>
            <a:xfrm rot="877908">
              <a:off x="8214417" y="4486063"/>
              <a:ext cx="496674" cy="681264"/>
              <a:chOff x="5108638" y="2535741"/>
              <a:chExt cx="542620" cy="744286"/>
            </a:xfrm>
          </p:grpSpPr>
          <p:pic>
            <p:nvPicPr>
              <p:cNvPr id="205" name="Graphic 204">
                <a:extLst>
                  <a:ext uri="{FF2B5EF4-FFF2-40B4-BE49-F238E27FC236}">
                    <a16:creationId xmlns:a16="http://schemas.microsoft.com/office/drawing/2014/main" id="{C6159662-F690-21C0-BF36-1B59CAF536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46940" r="-1"/>
              <a:stretch/>
            </p:blipFill>
            <p:spPr>
              <a:xfrm rot="1930392" flipH="1">
                <a:off x="5108638" y="2535741"/>
                <a:ext cx="316648" cy="596758"/>
              </a:xfrm>
              <a:prstGeom prst="rect">
                <a:avLst/>
              </a:prstGeom>
            </p:spPr>
          </p:pic>
          <p:pic>
            <p:nvPicPr>
              <p:cNvPr id="206" name="Graphic 205">
                <a:extLst>
                  <a:ext uri="{FF2B5EF4-FFF2-40B4-BE49-F238E27FC236}">
                    <a16:creationId xmlns:a16="http://schemas.microsoft.com/office/drawing/2014/main" id="{B9F5E077-BBC3-8F96-0424-3CFC18E87E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1757" r="49119"/>
              <a:stretch/>
            </p:blipFill>
            <p:spPr>
              <a:xfrm rot="1930392" flipH="1">
                <a:off x="5358101" y="2683269"/>
                <a:ext cx="293157" cy="596758"/>
              </a:xfrm>
              <a:prstGeom prst="rect">
                <a:avLst/>
              </a:prstGeom>
            </p:spPr>
          </p:pic>
        </p:grpSp>
        <p:pic>
          <p:nvPicPr>
            <p:cNvPr id="207" name="Graphic 206">
              <a:extLst>
                <a:ext uri="{FF2B5EF4-FFF2-40B4-BE49-F238E27FC236}">
                  <a16:creationId xmlns:a16="http://schemas.microsoft.com/office/drawing/2014/main" id="{015E74C0-BB71-3133-C69C-74E94EA3D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42" r="-1"/>
            <a:stretch/>
          </p:blipFill>
          <p:spPr>
            <a:xfrm rot="2700000" flipH="1">
              <a:off x="8190399" y="5307854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15BBCE5A-9271-A3EA-6E2B-D7A099A3A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42" r="-1"/>
            <a:stretch/>
          </p:blipFill>
          <p:spPr>
            <a:xfrm rot="2700000" flipH="1">
              <a:off x="8185629" y="4194005"/>
              <a:ext cx="544915" cy="546228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507B51-829E-FA47-FFAD-FC8D440746D5}"/>
                </a:ext>
              </a:extLst>
            </p:cNvPr>
            <p:cNvCxnSpPr/>
            <p:nvPr/>
          </p:nvCxnSpPr>
          <p:spPr>
            <a:xfrm>
              <a:off x="3906705" y="3776697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7ED2A271-EB06-16E8-5023-065DE9DDFD1A}"/>
                </a:ext>
              </a:extLst>
            </p:cNvPr>
            <p:cNvCxnSpPr/>
            <p:nvPr/>
          </p:nvCxnSpPr>
          <p:spPr>
            <a:xfrm>
              <a:off x="5135263" y="3776697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1939A716-C9D1-6581-D22B-7126600B4444}"/>
                </a:ext>
              </a:extLst>
            </p:cNvPr>
            <p:cNvCxnSpPr/>
            <p:nvPr/>
          </p:nvCxnSpPr>
          <p:spPr>
            <a:xfrm>
              <a:off x="6400257" y="3760559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85D94145-2927-FB07-52FF-F7364D63DF28}"/>
                </a:ext>
              </a:extLst>
            </p:cNvPr>
            <p:cNvCxnSpPr/>
            <p:nvPr/>
          </p:nvCxnSpPr>
          <p:spPr>
            <a:xfrm>
              <a:off x="7667913" y="3748500"/>
              <a:ext cx="503978" cy="0"/>
            </a:xfrm>
            <a:prstGeom prst="straightConnector1">
              <a:avLst/>
            </a:prstGeom>
            <a:ln w="1905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0CC31D-AA22-3499-2F5F-D8F5612EE9FA}"/>
                </a:ext>
              </a:extLst>
            </p:cNvPr>
            <p:cNvSpPr/>
            <p:nvPr/>
          </p:nvSpPr>
          <p:spPr>
            <a:xfrm>
              <a:off x="3448807" y="1453870"/>
              <a:ext cx="5050972" cy="1808673"/>
            </a:xfrm>
            <a:custGeom>
              <a:avLst/>
              <a:gdLst>
                <a:gd name="connsiteX0" fmla="*/ 0 w 5693229"/>
                <a:gd name="connsiteY0" fmla="*/ 84434 h 1923613"/>
                <a:gd name="connsiteX1" fmla="*/ 1469572 w 5693229"/>
                <a:gd name="connsiteY1" fmla="*/ 1739062 h 1923613"/>
                <a:gd name="connsiteX2" fmla="*/ 3537857 w 5693229"/>
                <a:gd name="connsiteY2" fmla="*/ 1717291 h 1923613"/>
                <a:gd name="connsiteX3" fmla="*/ 4495800 w 5693229"/>
                <a:gd name="connsiteY3" fmla="*/ 258605 h 1923613"/>
                <a:gd name="connsiteX4" fmla="*/ 5693229 w 5693229"/>
                <a:gd name="connsiteY4" fmla="*/ 8234 h 1923613"/>
                <a:gd name="connsiteX0" fmla="*/ 0 w 5693229"/>
                <a:gd name="connsiteY0" fmla="*/ 76613 h 1886218"/>
                <a:gd name="connsiteX1" fmla="*/ 1469572 w 5693229"/>
                <a:gd name="connsiteY1" fmla="*/ 1731241 h 1886218"/>
                <a:gd name="connsiteX2" fmla="*/ 3537857 w 5693229"/>
                <a:gd name="connsiteY2" fmla="*/ 1709470 h 1886218"/>
                <a:gd name="connsiteX3" fmla="*/ 4659086 w 5693229"/>
                <a:gd name="connsiteY3" fmla="*/ 795069 h 1886218"/>
                <a:gd name="connsiteX4" fmla="*/ 5693229 w 5693229"/>
                <a:gd name="connsiteY4" fmla="*/ 413 h 1886218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45624"/>
                <a:gd name="connsiteX1" fmla="*/ 805543 w 5029200"/>
                <a:gd name="connsiteY1" fmla="*/ 1731241 h 1845624"/>
                <a:gd name="connsiteX2" fmla="*/ 2721428 w 5029200"/>
                <a:gd name="connsiteY2" fmla="*/ 1589727 h 1845624"/>
                <a:gd name="connsiteX3" fmla="*/ 3995057 w 5029200"/>
                <a:gd name="connsiteY3" fmla="*/ 795069 h 1845624"/>
                <a:gd name="connsiteX4" fmla="*/ 5029200 w 5029200"/>
                <a:gd name="connsiteY4" fmla="*/ 413 h 1845624"/>
                <a:gd name="connsiteX0" fmla="*/ 0 w 5029200"/>
                <a:gd name="connsiteY0" fmla="*/ 22185 h 1973484"/>
                <a:gd name="connsiteX1" fmla="*/ 827314 w 5029200"/>
                <a:gd name="connsiteY1" fmla="*/ 1883641 h 1973484"/>
                <a:gd name="connsiteX2" fmla="*/ 2721428 w 5029200"/>
                <a:gd name="connsiteY2" fmla="*/ 1589727 h 1973484"/>
                <a:gd name="connsiteX3" fmla="*/ 3995057 w 5029200"/>
                <a:gd name="connsiteY3" fmla="*/ 795069 h 1973484"/>
                <a:gd name="connsiteX4" fmla="*/ 5029200 w 5029200"/>
                <a:gd name="connsiteY4" fmla="*/ 413 h 1973484"/>
                <a:gd name="connsiteX0" fmla="*/ 0 w 5029200"/>
                <a:gd name="connsiteY0" fmla="*/ 22185 h 2007737"/>
                <a:gd name="connsiteX1" fmla="*/ 827314 w 5029200"/>
                <a:gd name="connsiteY1" fmla="*/ 1883641 h 2007737"/>
                <a:gd name="connsiteX2" fmla="*/ 2645228 w 5029200"/>
                <a:gd name="connsiteY2" fmla="*/ 1720356 h 2007737"/>
                <a:gd name="connsiteX3" fmla="*/ 3995057 w 5029200"/>
                <a:gd name="connsiteY3" fmla="*/ 795069 h 2007737"/>
                <a:gd name="connsiteX4" fmla="*/ 5029200 w 5029200"/>
                <a:gd name="connsiteY4" fmla="*/ 413 h 2007737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679 h 1989562"/>
                <a:gd name="connsiteX1" fmla="*/ 859971 w 5061857"/>
                <a:gd name="connsiteY1" fmla="*/ 1883507 h 1989562"/>
                <a:gd name="connsiteX2" fmla="*/ 2677885 w 5061857"/>
                <a:gd name="connsiteY2" fmla="*/ 1720222 h 1989562"/>
                <a:gd name="connsiteX3" fmla="*/ 3766457 w 5061857"/>
                <a:gd name="connsiteY3" fmla="*/ 1056192 h 1989562"/>
                <a:gd name="connsiteX4" fmla="*/ 5061857 w 5061857"/>
                <a:gd name="connsiteY4" fmla="*/ 279 h 1989562"/>
                <a:gd name="connsiteX0" fmla="*/ 0 w 5061857"/>
                <a:gd name="connsiteY0" fmla="*/ 152679 h 1992663"/>
                <a:gd name="connsiteX1" fmla="*/ 859971 w 5061857"/>
                <a:gd name="connsiteY1" fmla="*/ 1883507 h 1992663"/>
                <a:gd name="connsiteX2" fmla="*/ 2503713 w 5061857"/>
                <a:gd name="connsiteY2" fmla="*/ 1731108 h 1992663"/>
                <a:gd name="connsiteX3" fmla="*/ 3766457 w 5061857"/>
                <a:gd name="connsiteY3" fmla="*/ 1056192 h 1992663"/>
                <a:gd name="connsiteX4" fmla="*/ 5061857 w 5061857"/>
                <a:gd name="connsiteY4" fmla="*/ 279 h 1992663"/>
                <a:gd name="connsiteX0" fmla="*/ 0 w 5050972"/>
                <a:gd name="connsiteY0" fmla="*/ 16813 h 1856797"/>
                <a:gd name="connsiteX1" fmla="*/ 859971 w 5050972"/>
                <a:gd name="connsiteY1" fmla="*/ 1747641 h 1856797"/>
                <a:gd name="connsiteX2" fmla="*/ 2503713 w 5050972"/>
                <a:gd name="connsiteY2" fmla="*/ 1595242 h 1856797"/>
                <a:gd name="connsiteX3" fmla="*/ 3766457 w 5050972"/>
                <a:gd name="connsiteY3" fmla="*/ 920326 h 1856797"/>
                <a:gd name="connsiteX4" fmla="*/ 5050972 w 5050972"/>
                <a:gd name="connsiteY4" fmla="*/ 16813 h 1856797"/>
                <a:gd name="connsiteX0" fmla="*/ 0 w 5050972"/>
                <a:gd name="connsiteY0" fmla="*/ 15703 h 1798407"/>
                <a:gd name="connsiteX1" fmla="*/ 859971 w 5050972"/>
                <a:gd name="connsiteY1" fmla="*/ 1746531 h 1798407"/>
                <a:gd name="connsiteX2" fmla="*/ 2503713 w 5050972"/>
                <a:gd name="connsiteY2" fmla="*/ 1594132 h 1798407"/>
                <a:gd name="connsiteX3" fmla="*/ 3766457 w 5050972"/>
                <a:gd name="connsiteY3" fmla="*/ 919216 h 1798407"/>
                <a:gd name="connsiteX4" fmla="*/ 5050972 w 5050972"/>
                <a:gd name="connsiteY4" fmla="*/ 15703 h 1798407"/>
                <a:gd name="connsiteX0" fmla="*/ 0 w 5050972"/>
                <a:gd name="connsiteY0" fmla="*/ 15703 h 1808673"/>
                <a:gd name="connsiteX1" fmla="*/ 859971 w 5050972"/>
                <a:gd name="connsiteY1" fmla="*/ 1746531 h 1808673"/>
                <a:gd name="connsiteX2" fmla="*/ 2503713 w 5050972"/>
                <a:gd name="connsiteY2" fmla="*/ 1594132 h 1808673"/>
                <a:gd name="connsiteX3" fmla="*/ 3766457 w 5050972"/>
                <a:gd name="connsiteY3" fmla="*/ 919216 h 1808673"/>
                <a:gd name="connsiteX4" fmla="*/ 5050972 w 5050972"/>
                <a:gd name="connsiteY4" fmla="*/ 15703 h 180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0972" h="1808673">
                  <a:moveTo>
                    <a:pt x="0" y="15703"/>
                  </a:moveTo>
                  <a:cubicBezTo>
                    <a:pt x="701222" y="-185683"/>
                    <a:pt x="322943" y="1614089"/>
                    <a:pt x="859971" y="1746531"/>
                  </a:cubicBezTo>
                  <a:cubicBezTo>
                    <a:pt x="1396999" y="1878973"/>
                    <a:pt x="1975756" y="1786447"/>
                    <a:pt x="2503713" y="1594132"/>
                  </a:cubicBezTo>
                  <a:cubicBezTo>
                    <a:pt x="3031670" y="1401817"/>
                    <a:pt x="3407228" y="1204059"/>
                    <a:pt x="3766457" y="919216"/>
                  </a:cubicBezTo>
                  <a:cubicBezTo>
                    <a:pt x="4125686" y="634373"/>
                    <a:pt x="4631872" y="-1533"/>
                    <a:pt x="5050972" y="1570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40AF2819-B5A9-012E-309D-E33F11170882}"/>
                </a:ext>
              </a:extLst>
            </p:cNvPr>
            <p:cNvSpPr/>
            <p:nvPr/>
          </p:nvSpPr>
          <p:spPr>
            <a:xfrm flipV="1">
              <a:off x="3448807" y="4174840"/>
              <a:ext cx="5050972" cy="1808673"/>
            </a:xfrm>
            <a:custGeom>
              <a:avLst/>
              <a:gdLst>
                <a:gd name="connsiteX0" fmla="*/ 0 w 5693229"/>
                <a:gd name="connsiteY0" fmla="*/ 84434 h 1923613"/>
                <a:gd name="connsiteX1" fmla="*/ 1469572 w 5693229"/>
                <a:gd name="connsiteY1" fmla="*/ 1739062 h 1923613"/>
                <a:gd name="connsiteX2" fmla="*/ 3537857 w 5693229"/>
                <a:gd name="connsiteY2" fmla="*/ 1717291 h 1923613"/>
                <a:gd name="connsiteX3" fmla="*/ 4495800 w 5693229"/>
                <a:gd name="connsiteY3" fmla="*/ 258605 h 1923613"/>
                <a:gd name="connsiteX4" fmla="*/ 5693229 w 5693229"/>
                <a:gd name="connsiteY4" fmla="*/ 8234 h 1923613"/>
                <a:gd name="connsiteX0" fmla="*/ 0 w 5693229"/>
                <a:gd name="connsiteY0" fmla="*/ 76613 h 1886218"/>
                <a:gd name="connsiteX1" fmla="*/ 1469572 w 5693229"/>
                <a:gd name="connsiteY1" fmla="*/ 1731241 h 1886218"/>
                <a:gd name="connsiteX2" fmla="*/ 3537857 w 5693229"/>
                <a:gd name="connsiteY2" fmla="*/ 1709470 h 1886218"/>
                <a:gd name="connsiteX3" fmla="*/ 4659086 w 5693229"/>
                <a:gd name="connsiteY3" fmla="*/ 795069 h 1886218"/>
                <a:gd name="connsiteX4" fmla="*/ 5693229 w 5693229"/>
                <a:gd name="connsiteY4" fmla="*/ 413 h 1886218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4789714"/>
                <a:gd name="connsiteY0" fmla="*/ 43956 h 1888542"/>
                <a:gd name="connsiteX1" fmla="*/ 566057 w 4789714"/>
                <a:gd name="connsiteY1" fmla="*/ 1731241 h 1888542"/>
                <a:gd name="connsiteX2" fmla="*/ 2634342 w 4789714"/>
                <a:gd name="connsiteY2" fmla="*/ 1709470 h 1888542"/>
                <a:gd name="connsiteX3" fmla="*/ 3755571 w 4789714"/>
                <a:gd name="connsiteY3" fmla="*/ 795069 h 1888542"/>
                <a:gd name="connsiteX4" fmla="*/ 4789714 w 4789714"/>
                <a:gd name="connsiteY4" fmla="*/ 413 h 1888542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90093"/>
                <a:gd name="connsiteX1" fmla="*/ 805543 w 5029200"/>
                <a:gd name="connsiteY1" fmla="*/ 1731241 h 1890093"/>
                <a:gd name="connsiteX2" fmla="*/ 2873828 w 5029200"/>
                <a:gd name="connsiteY2" fmla="*/ 1709470 h 1890093"/>
                <a:gd name="connsiteX3" fmla="*/ 3995057 w 5029200"/>
                <a:gd name="connsiteY3" fmla="*/ 795069 h 1890093"/>
                <a:gd name="connsiteX4" fmla="*/ 5029200 w 5029200"/>
                <a:gd name="connsiteY4" fmla="*/ 413 h 1890093"/>
                <a:gd name="connsiteX0" fmla="*/ 0 w 5029200"/>
                <a:gd name="connsiteY0" fmla="*/ 22185 h 1845624"/>
                <a:gd name="connsiteX1" fmla="*/ 805543 w 5029200"/>
                <a:gd name="connsiteY1" fmla="*/ 1731241 h 1845624"/>
                <a:gd name="connsiteX2" fmla="*/ 2721428 w 5029200"/>
                <a:gd name="connsiteY2" fmla="*/ 1589727 h 1845624"/>
                <a:gd name="connsiteX3" fmla="*/ 3995057 w 5029200"/>
                <a:gd name="connsiteY3" fmla="*/ 795069 h 1845624"/>
                <a:gd name="connsiteX4" fmla="*/ 5029200 w 5029200"/>
                <a:gd name="connsiteY4" fmla="*/ 413 h 1845624"/>
                <a:gd name="connsiteX0" fmla="*/ 0 w 5029200"/>
                <a:gd name="connsiteY0" fmla="*/ 22185 h 1973484"/>
                <a:gd name="connsiteX1" fmla="*/ 827314 w 5029200"/>
                <a:gd name="connsiteY1" fmla="*/ 1883641 h 1973484"/>
                <a:gd name="connsiteX2" fmla="*/ 2721428 w 5029200"/>
                <a:gd name="connsiteY2" fmla="*/ 1589727 h 1973484"/>
                <a:gd name="connsiteX3" fmla="*/ 3995057 w 5029200"/>
                <a:gd name="connsiteY3" fmla="*/ 795069 h 1973484"/>
                <a:gd name="connsiteX4" fmla="*/ 5029200 w 5029200"/>
                <a:gd name="connsiteY4" fmla="*/ 413 h 1973484"/>
                <a:gd name="connsiteX0" fmla="*/ 0 w 5029200"/>
                <a:gd name="connsiteY0" fmla="*/ 22185 h 2007737"/>
                <a:gd name="connsiteX1" fmla="*/ 827314 w 5029200"/>
                <a:gd name="connsiteY1" fmla="*/ 1883641 h 2007737"/>
                <a:gd name="connsiteX2" fmla="*/ 2645228 w 5029200"/>
                <a:gd name="connsiteY2" fmla="*/ 1720356 h 2007737"/>
                <a:gd name="connsiteX3" fmla="*/ 3995057 w 5029200"/>
                <a:gd name="connsiteY3" fmla="*/ 795069 h 2007737"/>
                <a:gd name="connsiteX4" fmla="*/ 5029200 w 5029200"/>
                <a:gd name="connsiteY4" fmla="*/ 413 h 2007737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813 h 1998083"/>
                <a:gd name="connsiteX1" fmla="*/ 859971 w 5061857"/>
                <a:gd name="connsiteY1" fmla="*/ 1883641 h 1998083"/>
                <a:gd name="connsiteX2" fmla="*/ 2677885 w 5061857"/>
                <a:gd name="connsiteY2" fmla="*/ 1720356 h 1998083"/>
                <a:gd name="connsiteX3" fmla="*/ 4027714 w 5061857"/>
                <a:gd name="connsiteY3" fmla="*/ 795069 h 1998083"/>
                <a:gd name="connsiteX4" fmla="*/ 5061857 w 5061857"/>
                <a:gd name="connsiteY4" fmla="*/ 413 h 1998083"/>
                <a:gd name="connsiteX0" fmla="*/ 0 w 5061857"/>
                <a:gd name="connsiteY0" fmla="*/ 152679 h 1989562"/>
                <a:gd name="connsiteX1" fmla="*/ 859971 w 5061857"/>
                <a:gd name="connsiteY1" fmla="*/ 1883507 h 1989562"/>
                <a:gd name="connsiteX2" fmla="*/ 2677885 w 5061857"/>
                <a:gd name="connsiteY2" fmla="*/ 1720222 h 1989562"/>
                <a:gd name="connsiteX3" fmla="*/ 3766457 w 5061857"/>
                <a:gd name="connsiteY3" fmla="*/ 1056192 h 1989562"/>
                <a:gd name="connsiteX4" fmla="*/ 5061857 w 5061857"/>
                <a:gd name="connsiteY4" fmla="*/ 279 h 1989562"/>
                <a:gd name="connsiteX0" fmla="*/ 0 w 5061857"/>
                <a:gd name="connsiteY0" fmla="*/ 152679 h 1992663"/>
                <a:gd name="connsiteX1" fmla="*/ 859971 w 5061857"/>
                <a:gd name="connsiteY1" fmla="*/ 1883507 h 1992663"/>
                <a:gd name="connsiteX2" fmla="*/ 2503713 w 5061857"/>
                <a:gd name="connsiteY2" fmla="*/ 1731108 h 1992663"/>
                <a:gd name="connsiteX3" fmla="*/ 3766457 w 5061857"/>
                <a:gd name="connsiteY3" fmla="*/ 1056192 h 1992663"/>
                <a:gd name="connsiteX4" fmla="*/ 5061857 w 5061857"/>
                <a:gd name="connsiteY4" fmla="*/ 279 h 1992663"/>
                <a:gd name="connsiteX0" fmla="*/ 0 w 5050972"/>
                <a:gd name="connsiteY0" fmla="*/ 16813 h 1856797"/>
                <a:gd name="connsiteX1" fmla="*/ 859971 w 5050972"/>
                <a:gd name="connsiteY1" fmla="*/ 1747641 h 1856797"/>
                <a:gd name="connsiteX2" fmla="*/ 2503713 w 5050972"/>
                <a:gd name="connsiteY2" fmla="*/ 1595242 h 1856797"/>
                <a:gd name="connsiteX3" fmla="*/ 3766457 w 5050972"/>
                <a:gd name="connsiteY3" fmla="*/ 920326 h 1856797"/>
                <a:gd name="connsiteX4" fmla="*/ 5050972 w 5050972"/>
                <a:gd name="connsiteY4" fmla="*/ 16813 h 1856797"/>
                <a:gd name="connsiteX0" fmla="*/ 0 w 5050972"/>
                <a:gd name="connsiteY0" fmla="*/ 15703 h 1798407"/>
                <a:gd name="connsiteX1" fmla="*/ 859971 w 5050972"/>
                <a:gd name="connsiteY1" fmla="*/ 1746531 h 1798407"/>
                <a:gd name="connsiteX2" fmla="*/ 2503713 w 5050972"/>
                <a:gd name="connsiteY2" fmla="*/ 1594132 h 1798407"/>
                <a:gd name="connsiteX3" fmla="*/ 3766457 w 5050972"/>
                <a:gd name="connsiteY3" fmla="*/ 919216 h 1798407"/>
                <a:gd name="connsiteX4" fmla="*/ 5050972 w 5050972"/>
                <a:gd name="connsiteY4" fmla="*/ 15703 h 1798407"/>
                <a:gd name="connsiteX0" fmla="*/ 0 w 5050972"/>
                <a:gd name="connsiteY0" fmla="*/ 15703 h 1808673"/>
                <a:gd name="connsiteX1" fmla="*/ 859971 w 5050972"/>
                <a:gd name="connsiteY1" fmla="*/ 1746531 h 1808673"/>
                <a:gd name="connsiteX2" fmla="*/ 2503713 w 5050972"/>
                <a:gd name="connsiteY2" fmla="*/ 1594132 h 1808673"/>
                <a:gd name="connsiteX3" fmla="*/ 3766457 w 5050972"/>
                <a:gd name="connsiteY3" fmla="*/ 919216 h 1808673"/>
                <a:gd name="connsiteX4" fmla="*/ 5050972 w 5050972"/>
                <a:gd name="connsiteY4" fmla="*/ 15703 h 180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50972" h="1808673">
                  <a:moveTo>
                    <a:pt x="0" y="15703"/>
                  </a:moveTo>
                  <a:cubicBezTo>
                    <a:pt x="701222" y="-185683"/>
                    <a:pt x="322943" y="1614089"/>
                    <a:pt x="859971" y="1746531"/>
                  </a:cubicBezTo>
                  <a:cubicBezTo>
                    <a:pt x="1396999" y="1878973"/>
                    <a:pt x="1975756" y="1786447"/>
                    <a:pt x="2503713" y="1594132"/>
                  </a:cubicBezTo>
                  <a:cubicBezTo>
                    <a:pt x="3031670" y="1401817"/>
                    <a:pt x="3407228" y="1204059"/>
                    <a:pt x="3766457" y="919216"/>
                  </a:cubicBezTo>
                  <a:cubicBezTo>
                    <a:pt x="4125686" y="634373"/>
                    <a:pt x="4631872" y="-1533"/>
                    <a:pt x="5050972" y="15703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7D8ADB-8E0B-BC0E-C88E-0F144A6585C3}"/>
                </a:ext>
              </a:extLst>
            </p:cNvPr>
            <p:cNvSpPr txBox="1"/>
            <p:nvPr/>
          </p:nvSpPr>
          <p:spPr>
            <a:xfrm>
              <a:off x="4423970" y="2094098"/>
              <a:ext cx="17249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B4E07"/>
                  </a:solidFill>
                  <a:latin typeface="Century Gothic" panose="020B0502020202020204" pitchFamily="34" charset="0"/>
                </a:rPr>
                <a:t>Extreme </a:t>
              </a:r>
            </a:p>
            <a:p>
              <a:pPr algn="ctr"/>
              <a:r>
                <a:rPr lang="en-US" dirty="0">
                  <a:solidFill>
                    <a:srgbClr val="FB4E07"/>
                  </a:solidFill>
                  <a:latin typeface="Century Gothic" panose="020B0502020202020204" pitchFamily="34" charset="0"/>
                </a:rPr>
                <a:t>bottleneck event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DE3512A-0668-6527-4F59-75B466069FE6}"/>
                </a:ext>
              </a:extLst>
            </p:cNvPr>
            <p:cNvSpPr txBox="1"/>
            <p:nvPr/>
          </p:nvSpPr>
          <p:spPr>
            <a:xfrm>
              <a:off x="4074152" y="5665780"/>
              <a:ext cx="3642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rgbClr val="FB4E07"/>
                  </a:solidFill>
                  <a:latin typeface="Century Gothic" panose="020B0502020202020204" pitchFamily="34" charset="0"/>
                </a:rPr>
                <a:t>Equivalent to 30 ind. for 50 generations 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C760B5-CE4F-963C-FA53-284DF407DA4B}"/>
              </a:ext>
            </a:extLst>
          </p:cNvPr>
          <p:cNvSpPr txBox="1"/>
          <p:nvPr/>
        </p:nvSpPr>
        <p:spPr>
          <a:xfrm>
            <a:off x="13343399" y="6826554"/>
            <a:ext cx="3103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Creation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34 independent </a:t>
            </a:r>
          </a:p>
          <a:p>
            <a:pPr algn="ctr"/>
            <a:r>
              <a:rPr lang="en-US" b="1" dirty="0">
                <a:solidFill>
                  <a:srgbClr val="FB4E07"/>
                </a:solidFill>
                <a:latin typeface="Century Gothic" panose="020B0502020202020204" pitchFamily="34" charset="0"/>
              </a:rPr>
              <a:t>extreme</a:t>
            </a:r>
            <a:r>
              <a:rPr lang="en-US" dirty="0">
                <a:solidFill>
                  <a:srgbClr val="FB4E07"/>
                </a:solidFill>
                <a:latin typeface="Century Gothic" panose="020B0502020202020204" pitchFamily="34" charset="0"/>
              </a:rPr>
              <a:t> bottleneck populations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605AB-1BEE-D459-764B-B44EB653C65C}"/>
              </a:ext>
            </a:extLst>
          </p:cNvPr>
          <p:cNvSpPr txBox="1"/>
          <p:nvPr/>
        </p:nvSpPr>
        <p:spPr>
          <a:xfrm>
            <a:off x="4871913" y="7103553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From a large diverse </a:t>
            </a:r>
          </a:p>
          <a:p>
            <a:pPr algn="ctr"/>
            <a:r>
              <a:rPr lang="en-US" dirty="0">
                <a:latin typeface="Century Gothic" panose="020B0502020202020204" pitchFamily="34" charset="0"/>
              </a:rPr>
              <a:t>source populations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A1370-1F8B-EAF7-8E88-01E7F8A8F669}"/>
              </a:ext>
            </a:extLst>
          </p:cNvPr>
          <p:cNvSpPr txBox="1"/>
          <p:nvPr/>
        </p:nvSpPr>
        <p:spPr>
          <a:xfrm>
            <a:off x="9853027" y="8137015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i="1" dirty="0">
                <a:solidFill>
                  <a:srgbClr val="FB4E07"/>
                </a:solidFill>
                <a:latin typeface="Century Gothic" panose="020B0502020202020204" pitchFamily="34" charset="0"/>
              </a:rPr>
              <a:t>2 siblings</a:t>
            </a:r>
          </a:p>
        </p:txBody>
      </p:sp>
    </p:spTree>
    <p:extLst>
      <p:ext uri="{BB962C8B-B14F-4D97-AF65-F5344CB8AC3E}">
        <p14:creationId xmlns:p14="http://schemas.microsoft.com/office/powerpoint/2010/main" val="42258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5D81887F-7276-FF4E-9261-B542BC82A8B4}"/>
              </a:ext>
            </a:extLst>
          </p:cNvPr>
          <p:cNvSpPr/>
          <p:nvPr/>
        </p:nvSpPr>
        <p:spPr>
          <a:xfrm>
            <a:off x="10196155" y="5214267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B5AB4-DC62-9D42-A55B-733E18D70068}"/>
              </a:ext>
            </a:extLst>
          </p:cNvPr>
          <p:cNvGrpSpPr/>
          <p:nvPr/>
        </p:nvGrpSpPr>
        <p:grpSpPr>
          <a:xfrm rot="1853780">
            <a:off x="10165085" y="5318829"/>
            <a:ext cx="1306526" cy="1060621"/>
            <a:chOff x="1673052" y="2309959"/>
            <a:chExt cx="1306526" cy="1060621"/>
          </a:xfrm>
          <a:solidFill>
            <a:srgbClr val="00BA38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AFF141E-2CBB-DA46-888F-3B5B8DF945E6}"/>
                </a:ext>
              </a:extLst>
            </p:cNvPr>
            <p:cNvGrpSpPr/>
            <p:nvPr/>
          </p:nvGrpSpPr>
          <p:grpSpPr>
            <a:xfrm rot="1539727">
              <a:off x="1812292" y="2309959"/>
              <a:ext cx="1167286" cy="842902"/>
              <a:chOff x="1680535" y="2403567"/>
              <a:chExt cx="1167286" cy="842902"/>
            </a:xfrm>
            <a:grpFill/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898421-80A4-944F-933F-EC14C02B2EC1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7373" cy="823110"/>
                <a:chOff x="2120448" y="2423359"/>
                <a:chExt cx="727373" cy="823110"/>
              </a:xfrm>
              <a:grpFill/>
            </p:grpSpPr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76BC2A28-8C1B-FF45-BD9B-8839F6B51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607DFCAA-F8BA-454F-8B7E-0FFD551E3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8EF0FFF8-040D-314D-9B02-9A9A15268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8819448" flipH="1">
                  <a:off x="2452436" y="2850132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23E8F9D-A306-C64E-AE5B-C3AA591A5522}"/>
                  </a:ext>
                </a:extLst>
              </p:cNvPr>
              <p:cNvGrpSpPr/>
              <p:nvPr/>
            </p:nvGrpSpPr>
            <p:grpSpPr>
              <a:xfrm rot="12991958">
                <a:off x="1680535" y="2403567"/>
                <a:ext cx="819774" cy="802302"/>
                <a:chOff x="1895901" y="2544271"/>
                <a:chExt cx="819774" cy="802302"/>
              </a:xfrm>
              <a:grpFill/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1E29300-2CFD-0346-ACF0-132F26A39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897076DA-6CE1-6842-8BD6-9048A2CBC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193428" y="2592195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53E943D8-1766-1048-8F5F-CB28309D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320290" y="2950236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157AC04-F70C-6D45-B327-C93511EE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42" r="-1"/>
            <a:stretch/>
          </p:blipFill>
          <p:spPr>
            <a:xfrm rot="5594163" flipH="1">
              <a:off x="2110362" y="2974719"/>
              <a:ext cx="395385" cy="39633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6490676-C8C8-8B48-8BDC-C5C9D482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A27091C-FD04-2749-8F80-8E0C7B9AA916}"/>
              </a:ext>
            </a:extLst>
          </p:cNvPr>
          <p:cNvSpPr/>
          <p:nvPr/>
        </p:nvSpPr>
        <p:spPr>
          <a:xfrm>
            <a:off x="13270814" y="5185212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29A541-6BDA-A148-BB5E-4EE4F3A9F7C1}"/>
              </a:ext>
            </a:extLst>
          </p:cNvPr>
          <p:cNvGrpSpPr/>
          <p:nvPr/>
        </p:nvGrpSpPr>
        <p:grpSpPr>
          <a:xfrm rot="1853780">
            <a:off x="13235190" y="5231338"/>
            <a:ext cx="1317566" cy="1211303"/>
            <a:chOff x="1673052" y="2249637"/>
            <a:chExt cx="1317566" cy="1211303"/>
          </a:xfrm>
          <a:solidFill>
            <a:srgbClr val="F9766D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F90D6-654E-844B-B12C-2474714B41DC}"/>
                </a:ext>
              </a:extLst>
            </p:cNvPr>
            <p:cNvGrpSpPr/>
            <p:nvPr/>
          </p:nvGrpSpPr>
          <p:grpSpPr>
            <a:xfrm rot="1539727">
              <a:off x="1900922" y="2249637"/>
              <a:ext cx="1089696" cy="904733"/>
              <a:chOff x="1751514" y="2324564"/>
              <a:chExt cx="1089696" cy="904733"/>
            </a:xfrm>
            <a:grpFill/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3DF47ED-056D-0040-BAFA-11358A941729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0762" cy="752057"/>
                <a:chOff x="2120448" y="2423359"/>
                <a:chExt cx="720762" cy="752057"/>
              </a:xfrm>
              <a:grpFill/>
            </p:grpSpPr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C9F2DE39-0384-C345-918E-841C852C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52ED6970-D515-7F4D-9CCF-E91543545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EB822110-B54F-224D-B663-7035890F7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4054436" flipH="1">
                  <a:off x="2445349" y="2779555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EF3BA7-07EB-9E45-AA44-0B6F6B8F19FC}"/>
                  </a:ext>
                </a:extLst>
              </p:cNvPr>
              <p:cNvGrpSpPr/>
              <p:nvPr/>
            </p:nvGrpSpPr>
            <p:grpSpPr>
              <a:xfrm rot="12991958">
                <a:off x="1751514" y="2324564"/>
                <a:ext cx="774871" cy="904733"/>
                <a:chOff x="1895901" y="2544271"/>
                <a:chExt cx="774871" cy="904733"/>
              </a:xfrm>
              <a:grpFill/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A4D7ADB7-D69C-724F-85EB-7AFB3708A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86F544A0-A9CB-BE46-9CCA-2D1B3322B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275387" y="258608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1EF1A215-9BE9-964B-B99E-657720E12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251302" y="3052667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2941FDB-0135-154A-94AF-C3B77AD87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5594163" flipH="1">
              <a:off x="2154498" y="3065079"/>
              <a:ext cx="395385" cy="396337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58216AA-943B-884A-8F7D-7432FAA91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AEBDBAE-2D31-9242-AE96-E9199EC6B253}"/>
              </a:ext>
            </a:extLst>
          </p:cNvPr>
          <p:cNvSpPr txBox="1"/>
          <p:nvPr/>
        </p:nvSpPr>
        <p:spPr>
          <a:xfrm>
            <a:off x="9837055" y="652986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7B900"/>
                </a:solidFill>
                <a:latin typeface="Century Gothic" panose="020B0502020202020204" pitchFamily="34" charset="0"/>
              </a:rPr>
              <a:t>Strong bottleneck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2686D-D324-0B44-9609-BDA7BA9789A9}"/>
              </a:ext>
            </a:extLst>
          </p:cNvPr>
          <p:cNvSpPr txBox="1"/>
          <p:nvPr/>
        </p:nvSpPr>
        <p:spPr>
          <a:xfrm>
            <a:off x="12858597" y="652986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4E07"/>
                </a:solidFill>
                <a:latin typeface="Century Gothic" panose="020B0502020202020204" pitchFamily="34" charset="0"/>
              </a:rPr>
              <a:t>Extreme bottleneck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484E0D-9D2D-0543-8FC1-97BD3ACC4807}"/>
              </a:ext>
            </a:extLst>
          </p:cNvPr>
          <p:cNvSpPr txBox="1"/>
          <p:nvPr/>
        </p:nvSpPr>
        <p:spPr>
          <a:xfrm>
            <a:off x="10288293" y="6871575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23 populations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D0C9D-4ECF-E04D-AD62-81F284F1133E}"/>
              </a:ext>
            </a:extLst>
          </p:cNvPr>
          <p:cNvSpPr txBox="1"/>
          <p:nvPr/>
        </p:nvSpPr>
        <p:spPr>
          <a:xfrm>
            <a:off x="13404417" y="6832330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34 populations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A6D215-5ECC-3949-BAB2-00B521E4D043}"/>
              </a:ext>
            </a:extLst>
          </p:cNvPr>
          <p:cNvSpPr/>
          <p:nvPr/>
        </p:nvSpPr>
        <p:spPr>
          <a:xfrm>
            <a:off x="7037063" y="5203467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E10828-A4EB-E043-B74F-78259F36B484}"/>
              </a:ext>
            </a:extLst>
          </p:cNvPr>
          <p:cNvGrpSpPr/>
          <p:nvPr/>
        </p:nvGrpSpPr>
        <p:grpSpPr>
          <a:xfrm rot="1853780">
            <a:off x="7000460" y="5309311"/>
            <a:ext cx="1325995" cy="1197710"/>
            <a:chOff x="1673052" y="2251255"/>
            <a:chExt cx="1325995" cy="1197710"/>
          </a:xfrm>
          <a:solidFill>
            <a:srgbClr val="629CFF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B66EB4-FDF0-0241-AE17-DFB4AA2EE8A7}"/>
                </a:ext>
              </a:extLst>
            </p:cNvPr>
            <p:cNvGrpSpPr/>
            <p:nvPr/>
          </p:nvGrpSpPr>
          <p:grpSpPr>
            <a:xfrm rot="1539727">
              <a:off x="1900052" y="2251255"/>
              <a:ext cx="1098995" cy="904733"/>
              <a:chOff x="1750972" y="2324385"/>
              <a:chExt cx="1098995" cy="904733"/>
            </a:xfrm>
            <a:grpFill/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507243-EE9F-4C43-9341-D73210340918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9519" cy="758473"/>
                <a:chOff x="2120448" y="2423359"/>
                <a:chExt cx="729519" cy="758473"/>
              </a:xfrm>
              <a:grpFill/>
            </p:grpSpPr>
            <p:pic>
              <p:nvPicPr>
                <p:cNvPr id="17" name="Graphic 16">
                  <a:extLst>
                    <a:ext uri="{FF2B5EF4-FFF2-40B4-BE49-F238E27FC236}">
                      <a16:creationId xmlns:a16="http://schemas.microsoft.com/office/drawing/2014/main" id="{1D9C5AE0-CF5C-EA43-83EA-81CBFA76CA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933AAA38-935B-5846-AF26-C8C06DF42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67D4C806-8D57-6343-9F2F-4CBC14ABB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 l="242" r="-1"/>
                <a:stretch/>
              </p:blipFill>
              <p:spPr>
                <a:xfrm rot="4054436" flipH="1">
                  <a:off x="2454106" y="2785971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50EBE9A-B927-3245-B748-0AD987C7EC78}"/>
                  </a:ext>
                </a:extLst>
              </p:cNvPr>
              <p:cNvGrpSpPr/>
              <p:nvPr/>
            </p:nvGrpSpPr>
            <p:grpSpPr>
              <a:xfrm rot="12991958">
                <a:off x="1750972" y="2324385"/>
                <a:ext cx="775472" cy="904733"/>
                <a:chOff x="1895901" y="2544271"/>
                <a:chExt cx="775472" cy="904733"/>
              </a:xfrm>
              <a:grpFill/>
            </p:grpSpPr>
            <p:pic>
              <p:nvPicPr>
                <p:cNvPr id="13" name="Graphic 12">
                  <a:extLst>
                    <a:ext uri="{FF2B5EF4-FFF2-40B4-BE49-F238E27FC236}">
                      <a16:creationId xmlns:a16="http://schemas.microsoft.com/office/drawing/2014/main" id="{34C8DE63-1B28-2849-AEB0-7FFEF778E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4" name="Graphic 13">
                  <a:extLst>
                    <a:ext uri="{FF2B5EF4-FFF2-40B4-BE49-F238E27FC236}">
                      <a16:creationId xmlns:a16="http://schemas.microsoft.com/office/drawing/2014/main" id="{C13BCE11-131D-9947-9C5B-E1D5601BDF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275988" y="2587738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6" name="Graphic 15">
                  <a:extLst>
                    <a:ext uri="{FF2B5EF4-FFF2-40B4-BE49-F238E27FC236}">
                      <a16:creationId xmlns:a16="http://schemas.microsoft.com/office/drawing/2014/main" id="{EB486BBD-2716-AD40-927B-1106DC839B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251302" y="3052667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CDA90C9-4A07-8D4F-AE76-9F0BE4E7D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242" r="-1"/>
            <a:stretch/>
          </p:blipFill>
          <p:spPr>
            <a:xfrm rot="5594163" flipH="1">
              <a:off x="2103662" y="3053104"/>
              <a:ext cx="395385" cy="3963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58AD195-11C5-1746-93DA-6DE4B6336A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27EC87E-3B56-AB40-8345-54C65978F865}"/>
              </a:ext>
            </a:extLst>
          </p:cNvPr>
          <p:cNvSpPr txBox="1"/>
          <p:nvPr/>
        </p:nvSpPr>
        <p:spPr>
          <a:xfrm>
            <a:off x="6755949" y="652986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CA2C3"/>
                </a:solidFill>
                <a:latin typeface="Century Gothic" panose="020B0502020202020204" pitchFamily="34" charset="0"/>
              </a:rPr>
              <a:t>Diverse-source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E6072C-72D4-714F-B34F-A26576CF61DA}"/>
              </a:ext>
            </a:extLst>
          </p:cNvPr>
          <p:cNvSpPr txBox="1"/>
          <p:nvPr/>
        </p:nvSpPr>
        <p:spPr>
          <a:xfrm>
            <a:off x="7027657" y="6829528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27 populations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48D6C5-9534-7242-8747-E57552D9AA33}"/>
              </a:ext>
            </a:extLst>
          </p:cNvPr>
          <p:cNvSpPr txBox="1"/>
          <p:nvPr/>
        </p:nvSpPr>
        <p:spPr>
          <a:xfrm>
            <a:off x="6256750" y="5163623"/>
            <a:ext cx="10310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>
                <a:latin typeface="Century Gothic" panose="020B0502020202020204" pitchFamily="34" charset="0"/>
              </a:rPr>
              <a:t>Adapted to </a:t>
            </a:r>
          </a:p>
          <a:p>
            <a:pPr algn="r"/>
            <a:r>
              <a:rPr lang="en-US" sz="1100" dirty="0">
                <a:latin typeface="Century Gothic" panose="020B0502020202020204" pitchFamily="34" charset="0"/>
              </a:rPr>
              <a:t>standard    </a:t>
            </a:r>
          </a:p>
          <a:p>
            <a:pPr algn="r"/>
            <a:r>
              <a:rPr lang="en-US" sz="1100" dirty="0">
                <a:latin typeface="Century Gothic" panose="020B0502020202020204" pitchFamily="34" charset="0"/>
              </a:rPr>
              <a:t>media      </a:t>
            </a:r>
          </a:p>
        </p:txBody>
      </p:sp>
      <p:sp>
        <p:nvSpPr>
          <p:cNvPr id="138" name="Titre 1">
            <a:extLst>
              <a:ext uri="{FF2B5EF4-FFF2-40B4-BE49-F238E27FC236}">
                <a16:creationId xmlns:a16="http://schemas.microsoft.com/office/drawing/2014/main" id="{9319AF75-1806-A23B-555F-BC7A0E71BEAA}"/>
              </a:ext>
            </a:extLst>
          </p:cNvPr>
          <p:cNvSpPr txBox="1">
            <a:spLocks/>
          </p:cNvSpPr>
          <p:nvPr/>
        </p:nvSpPr>
        <p:spPr>
          <a:xfrm>
            <a:off x="4419600" y="3429008"/>
            <a:ext cx="12192000" cy="16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fr-FR" sz="3200" dirty="0">
                <a:latin typeface="Century Gothic" panose="020B0502020202020204" pitchFamily="34" charset="0"/>
              </a:rPr>
              <a:t>Evolutionary rescue experiment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59DB1C-D279-05DD-A9BD-982CD434966A}"/>
              </a:ext>
            </a:extLst>
          </p:cNvPr>
          <p:cNvSpPr txBox="1"/>
          <p:nvPr/>
        </p:nvSpPr>
        <p:spPr>
          <a:xfrm>
            <a:off x="5491662" y="4795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666A98-4D2A-0789-8C1F-15933300A443}"/>
              </a:ext>
            </a:extLst>
          </p:cNvPr>
          <p:cNvSpPr txBox="1"/>
          <p:nvPr/>
        </p:nvSpPr>
        <p:spPr>
          <a:xfrm>
            <a:off x="5470642" y="4164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9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5D81887F-7276-FF4E-9261-B542BC82A8B4}"/>
              </a:ext>
            </a:extLst>
          </p:cNvPr>
          <p:cNvSpPr/>
          <p:nvPr/>
        </p:nvSpPr>
        <p:spPr>
          <a:xfrm>
            <a:off x="10196155" y="5214267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B5AB4-DC62-9D42-A55B-733E18D70068}"/>
              </a:ext>
            </a:extLst>
          </p:cNvPr>
          <p:cNvGrpSpPr/>
          <p:nvPr/>
        </p:nvGrpSpPr>
        <p:grpSpPr>
          <a:xfrm rot="1853780">
            <a:off x="10165085" y="5318829"/>
            <a:ext cx="1306526" cy="1060621"/>
            <a:chOff x="1673052" y="2309959"/>
            <a:chExt cx="1306526" cy="1060621"/>
          </a:xfrm>
          <a:solidFill>
            <a:srgbClr val="00BA38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AFF141E-2CBB-DA46-888F-3B5B8DF945E6}"/>
                </a:ext>
              </a:extLst>
            </p:cNvPr>
            <p:cNvGrpSpPr/>
            <p:nvPr/>
          </p:nvGrpSpPr>
          <p:grpSpPr>
            <a:xfrm rot="1539727">
              <a:off x="1812292" y="2309959"/>
              <a:ext cx="1167286" cy="842902"/>
              <a:chOff x="1680535" y="2403567"/>
              <a:chExt cx="1167286" cy="842902"/>
            </a:xfrm>
            <a:grpFill/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898421-80A4-944F-933F-EC14C02B2EC1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7373" cy="823110"/>
                <a:chOff x="2120448" y="2423359"/>
                <a:chExt cx="727373" cy="823110"/>
              </a:xfrm>
              <a:grpFill/>
            </p:grpSpPr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76BC2A28-8C1B-FF45-BD9B-8839F6B51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607DFCAA-F8BA-454F-8B7E-0FFD551E3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8EF0FFF8-040D-314D-9B02-9A9A15268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8819448" flipH="1">
                  <a:off x="2452436" y="2850132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23E8F9D-A306-C64E-AE5B-C3AA591A5522}"/>
                  </a:ext>
                </a:extLst>
              </p:cNvPr>
              <p:cNvGrpSpPr/>
              <p:nvPr/>
            </p:nvGrpSpPr>
            <p:grpSpPr>
              <a:xfrm rot="12991958">
                <a:off x="1680535" y="2403567"/>
                <a:ext cx="819774" cy="802302"/>
                <a:chOff x="1895901" y="2544271"/>
                <a:chExt cx="819774" cy="802302"/>
              </a:xfrm>
              <a:grpFill/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1E29300-2CFD-0346-ACF0-132F26A39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897076DA-6CE1-6842-8BD6-9048A2CBC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193428" y="2592195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53E943D8-1766-1048-8F5F-CB28309D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320290" y="2950236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157AC04-F70C-6D45-B327-C93511EE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42" r="-1"/>
            <a:stretch/>
          </p:blipFill>
          <p:spPr>
            <a:xfrm rot="5594163" flipH="1">
              <a:off x="2110362" y="2974719"/>
              <a:ext cx="395385" cy="39633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6490676-C8C8-8B48-8BDC-C5C9D482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A27091C-FD04-2749-8F80-8E0C7B9AA916}"/>
              </a:ext>
            </a:extLst>
          </p:cNvPr>
          <p:cNvSpPr/>
          <p:nvPr/>
        </p:nvSpPr>
        <p:spPr>
          <a:xfrm>
            <a:off x="13270814" y="5185212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29A541-6BDA-A148-BB5E-4EE4F3A9F7C1}"/>
              </a:ext>
            </a:extLst>
          </p:cNvPr>
          <p:cNvGrpSpPr/>
          <p:nvPr/>
        </p:nvGrpSpPr>
        <p:grpSpPr>
          <a:xfrm rot="1853780">
            <a:off x="13235190" y="5231338"/>
            <a:ext cx="1317566" cy="1211303"/>
            <a:chOff x="1673052" y="2249637"/>
            <a:chExt cx="1317566" cy="1211303"/>
          </a:xfrm>
          <a:solidFill>
            <a:srgbClr val="F9766D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F90D6-654E-844B-B12C-2474714B41DC}"/>
                </a:ext>
              </a:extLst>
            </p:cNvPr>
            <p:cNvGrpSpPr/>
            <p:nvPr/>
          </p:nvGrpSpPr>
          <p:grpSpPr>
            <a:xfrm rot="1539727">
              <a:off x="1900922" y="2249637"/>
              <a:ext cx="1089696" cy="904733"/>
              <a:chOff x="1751514" y="2324564"/>
              <a:chExt cx="1089696" cy="904733"/>
            </a:xfrm>
            <a:grpFill/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3DF47ED-056D-0040-BAFA-11358A941729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0762" cy="752057"/>
                <a:chOff x="2120448" y="2423359"/>
                <a:chExt cx="720762" cy="752057"/>
              </a:xfrm>
              <a:grpFill/>
            </p:grpSpPr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C9F2DE39-0384-C345-918E-841C852C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52ED6970-D515-7F4D-9CCF-E91543545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EB822110-B54F-224D-B663-7035890F7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4054436" flipH="1">
                  <a:off x="2445349" y="2779555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EF3BA7-07EB-9E45-AA44-0B6F6B8F19FC}"/>
                  </a:ext>
                </a:extLst>
              </p:cNvPr>
              <p:cNvGrpSpPr/>
              <p:nvPr/>
            </p:nvGrpSpPr>
            <p:grpSpPr>
              <a:xfrm rot="12991958">
                <a:off x="1751514" y="2324564"/>
                <a:ext cx="774871" cy="904733"/>
                <a:chOff x="1895901" y="2544271"/>
                <a:chExt cx="774871" cy="904733"/>
              </a:xfrm>
              <a:grpFill/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A4D7ADB7-D69C-724F-85EB-7AFB3708A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86F544A0-A9CB-BE46-9CCA-2D1B3322B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275387" y="258608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1EF1A215-9BE9-964B-B99E-657720E12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251302" y="3052667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2941FDB-0135-154A-94AF-C3B77AD87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5594163" flipH="1">
              <a:off x="2154498" y="3065079"/>
              <a:ext cx="395385" cy="396337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58216AA-943B-884A-8F7D-7432FAA91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C484E0D-9D2D-0543-8FC1-97BD3ACC4807}"/>
              </a:ext>
            </a:extLst>
          </p:cNvPr>
          <p:cNvSpPr txBox="1"/>
          <p:nvPr/>
        </p:nvSpPr>
        <p:spPr>
          <a:xfrm>
            <a:off x="10288293" y="6871575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23 populations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D0C9D-4ECF-E04D-AD62-81F284F1133E}"/>
              </a:ext>
            </a:extLst>
          </p:cNvPr>
          <p:cNvSpPr txBox="1"/>
          <p:nvPr/>
        </p:nvSpPr>
        <p:spPr>
          <a:xfrm>
            <a:off x="13404417" y="6832330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34 populations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F62265C-447C-C94E-8C47-8883702344BD}"/>
              </a:ext>
            </a:extLst>
          </p:cNvPr>
          <p:cNvGrpSpPr/>
          <p:nvPr/>
        </p:nvGrpSpPr>
        <p:grpSpPr>
          <a:xfrm>
            <a:off x="13391140" y="7677440"/>
            <a:ext cx="1350234" cy="1119510"/>
            <a:chOff x="6406409" y="4589479"/>
            <a:chExt cx="1350234" cy="111951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1D0C2D8-5FE6-7346-8A3E-A4077728C08B}"/>
                </a:ext>
              </a:extLst>
            </p:cNvPr>
            <p:cNvGrpSpPr/>
            <p:nvPr/>
          </p:nvGrpSpPr>
          <p:grpSpPr>
            <a:xfrm>
              <a:off x="6406409" y="4589479"/>
              <a:ext cx="1350234" cy="1106732"/>
              <a:chOff x="4548932" y="5619094"/>
              <a:chExt cx="1350234" cy="1106732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C9F479D9-E7B3-3648-8AB1-B46C2CBA1EBC}"/>
                  </a:ext>
                </a:extLst>
              </p:cNvPr>
              <p:cNvGrpSpPr/>
              <p:nvPr/>
            </p:nvGrpSpPr>
            <p:grpSpPr>
              <a:xfrm>
                <a:off x="4548932" y="5619094"/>
                <a:ext cx="668343" cy="1106732"/>
                <a:chOff x="1939" y="7528"/>
                <a:chExt cx="681" cy="1122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E098386-00F0-124E-9B20-FC809C606F74}"/>
                    </a:ext>
                  </a:extLst>
                </p:cNvPr>
                <p:cNvSpPr/>
                <p:nvPr/>
              </p:nvSpPr>
              <p:spPr>
                <a:xfrm>
                  <a:off x="1939" y="7664"/>
                  <a:ext cx="679" cy="985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1AAE546-DF74-9446-96C8-F013884F6184}"/>
                    </a:ext>
                  </a:extLst>
                </p:cNvPr>
                <p:cNvSpPr/>
                <p:nvPr/>
              </p:nvSpPr>
              <p:spPr>
                <a:xfrm>
                  <a:off x="1941" y="8127"/>
                  <a:ext cx="679" cy="52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244F4C-4F39-ED4E-A2D8-2858FB54D898}"/>
                    </a:ext>
                  </a:extLst>
                </p:cNvPr>
                <p:cNvSpPr/>
                <p:nvPr/>
              </p:nvSpPr>
              <p:spPr>
                <a:xfrm>
                  <a:off x="1940" y="7528"/>
                  <a:ext cx="679" cy="6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9D2C289-C783-6245-889E-F479C762D101}"/>
                  </a:ext>
                </a:extLst>
              </p:cNvPr>
              <p:cNvGrpSpPr/>
              <p:nvPr/>
            </p:nvGrpSpPr>
            <p:grpSpPr>
              <a:xfrm>
                <a:off x="5132681" y="5619094"/>
                <a:ext cx="766485" cy="1106732"/>
                <a:chOff x="1838" y="7528"/>
                <a:chExt cx="781" cy="1122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EADBB8F-A29D-774A-97D5-409D63FDFCBE}"/>
                    </a:ext>
                  </a:extLst>
                </p:cNvPr>
                <p:cNvSpPr/>
                <p:nvPr/>
              </p:nvSpPr>
              <p:spPr>
                <a:xfrm>
                  <a:off x="1940" y="7664"/>
                  <a:ext cx="679" cy="985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06DE2BF9-632E-F440-BA1A-9FA4628E5D78}"/>
                    </a:ext>
                  </a:extLst>
                </p:cNvPr>
                <p:cNvSpPr/>
                <p:nvPr/>
              </p:nvSpPr>
              <p:spPr>
                <a:xfrm>
                  <a:off x="1838" y="8159"/>
                  <a:ext cx="781" cy="491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CF708C74-C350-0F47-AF57-158105BB3BE1}"/>
                    </a:ext>
                  </a:extLst>
                </p:cNvPr>
                <p:cNvSpPr/>
                <p:nvPr/>
              </p:nvSpPr>
              <p:spPr>
                <a:xfrm>
                  <a:off x="1838" y="7528"/>
                  <a:ext cx="781" cy="6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E0BCC8C-6336-2747-9EC6-118DE8517B6C}"/>
                </a:ext>
              </a:extLst>
            </p:cNvPr>
            <p:cNvGrpSpPr/>
            <p:nvPr/>
          </p:nvGrpSpPr>
          <p:grpSpPr>
            <a:xfrm rot="9850416">
              <a:off x="6492488" y="5284467"/>
              <a:ext cx="533005" cy="424522"/>
              <a:chOff x="4577326" y="5569007"/>
              <a:chExt cx="676168" cy="538547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9FC6728C-E113-504D-B438-AB9E599BDC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6709250" flipH="1">
                <a:off x="4857633" y="5568531"/>
                <a:ext cx="395385" cy="396337"/>
              </a:xfrm>
              <a:prstGeom prst="rect">
                <a:avLst/>
              </a:prstGeom>
            </p:spPr>
          </p:pic>
          <p:pic>
            <p:nvPicPr>
              <p:cNvPr id="65" name="Graphic 64">
                <a:extLst>
                  <a:ext uri="{FF2B5EF4-FFF2-40B4-BE49-F238E27FC236}">
                    <a16:creationId xmlns:a16="http://schemas.microsoft.com/office/drawing/2014/main" id="{B628CEED-A723-FA4C-9266-53A3EFA115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20673466" flipH="1">
                <a:off x="4577326" y="5711218"/>
                <a:ext cx="395385" cy="396336"/>
              </a:xfrm>
              <a:prstGeom prst="rect">
                <a:avLst/>
              </a:pr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5E55924-8487-3242-9BF5-DC06231DA491}"/>
                </a:ext>
              </a:extLst>
            </p:cNvPr>
            <p:cNvGrpSpPr/>
            <p:nvPr/>
          </p:nvGrpSpPr>
          <p:grpSpPr>
            <a:xfrm rot="19395526">
              <a:off x="7132987" y="5283310"/>
              <a:ext cx="610860" cy="358729"/>
              <a:chOff x="4577326" y="5711218"/>
              <a:chExt cx="774935" cy="455082"/>
            </a:xfrm>
          </p:grpSpPr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5E9EA3C8-D77D-AE4C-AECB-16BE6193D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6709250" flipH="1">
                <a:off x="4956400" y="5770439"/>
                <a:ext cx="395385" cy="396337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297F78CA-77BB-BF4A-9BD7-3B44E2A664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20673466" flipH="1">
                <a:off x="4577326" y="5711218"/>
                <a:ext cx="395385" cy="396336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8BEE320-BCEC-B543-94B0-0E515E663491}"/>
              </a:ext>
            </a:extLst>
          </p:cNvPr>
          <p:cNvGrpSpPr/>
          <p:nvPr/>
        </p:nvGrpSpPr>
        <p:grpSpPr>
          <a:xfrm>
            <a:off x="10199786" y="7688386"/>
            <a:ext cx="1350235" cy="1108564"/>
            <a:chOff x="3783663" y="4557917"/>
            <a:chExt cx="1350235" cy="110856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D7FA9A-881B-714F-A385-F903F96CA4CC}"/>
                </a:ext>
              </a:extLst>
            </p:cNvPr>
            <p:cNvGrpSpPr/>
            <p:nvPr/>
          </p:nvGrpSpPr>
          <p:grpSpPr>
            <a:xfrm>
              <a:off x="3783663" y="4557917"/>
              <a:ext cx="1350235" cy="1106732"/>
              <a:chOff x="4548932" y="5619094"/>
              <a:chExt cx="1350235" cy="1106732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E3919AB-A7C0-A646-B260-2716A92FF33E}"/>
                  </a:ext>
                </a:extLst>
              </p:cNvPr>
              <p:cNvGrpSpPr/>
              <p:nvPr/>
            </p:nvGrpSpPr>
            <p:grpSpPr>
              <a:xfrm>
                <a:off x="4548932" y="5619094"/>
                <a:ext cx="668343" cy="1106732"/>
                <a:chOff x="1939" y="7528"/>
                <a:chExt cx="681" cy="1122"/>
              </a:xfrm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0C584A55-E173-C949-A7B1-C0D0F8801E98}"/>
                    </a:ext>
                  </a:extLst>
                </p:cNvPr>
                <p:cNvSpPr/>
                <p:nvPr/>
              </p:nvSpPr>
              <p:spPr>
                <a:xfrm>
                  <a:off x="1939" y="7664"/>
                  <a:ext cx="679" cy="985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47E79105-551D-CF4A-9E70-809500B5D11B}"/>
                    </a:ext>
                  </a:extLst>
                </p:cNvPr>
                <p:cNvSpPr/>
                <p:nvPr/>
              </p:nvSpPr>
              <p:spPr>
                <a:xfrm>
                  <a:off x="1941" y="8127"/>
                  <a:ext cx="679" cy="52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B1A5EE83-5A25-904D-8836-A756A047E910}"/>
                    </a:ext>
                  </a:extLst>
                </p:cNvPr>
                <p:cNvSpPr/>
                <p:nvPr/>
              </p:nvSpPr>
              <p:spPr>
                <a:xfrm>
                  <a:off x="1940" y="7528"/>
                  <a:ext cx="679" cy="6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4CAD1EE1-BA44-2D4B-8872-E8B12F2DD5CE}"/>
                  </a:ext>
                </a:extLst>
              </p:cNvPr>
              <p:cNvGrpSpPr/>
              <p:nvPr/>
            </p:nvGrpSpPr>
            <p:grpSpPr>
              <a:xfrm>
                <a:off x="4994302" y="5619094"/>
                <a:ext cx="904865" cy="1106732"/>
                <a:chOff x="1697" y="7528"/>
                <a:chExt cx="922" cy="1122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5AA8F6D4-9396-4847-B41A-0C32EE81A85A}"/>
                    </a:ext>
                  </a:extLst>
                </p:cNvPr>
                <p:cNvSpPr/>
                <p:nvPr/>
              </p:nvSpPr>
              <p:spPr>
                <a:xfrm>
                  <a:off x="1940" y="7664"/>
                  <a:ext cx="679" cy="985"/>
                </a:xfrm>
                <a:prstGeom prst="rect">
                  <a:avLst/>
                </a:prstGeom>
                <a:solidFill>
                  <a:schemeClr val="bg1"/>
                </a:solidFill>
                <a:ln w="349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8E7F65E7-D218-A44D-84DA-6E195489F537}"/>
                    </a:ext>
                  </a:extLst>
                </p:cNvPr>
                <p:cNvSpPr/>
                <p:nvPr/>
              </p:nvSpPr>
              <p:spPr>
                <a:xfrm>
                  <a:off x="1753" y="8159"/>
                  <a:ext cx="866" cy="491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6487578-FD34-3845-AD2A-6FF25CBFF5B3}"/>
                    </a:ext>
                  </a:extLst>
                </p:cNvPr>
                <p:cNvSpPr/>
                <p:nvPr/>
              </p:nvSpPr>
              <p:spPr>
                <a:xfrm>
                  <a:off x="1697" y="7528"/>
                  <a:ext cx="922" cy="6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entury Gothic" panose="020B0502020202020204" pitchFamily="34" charset="0"/>
                  </a:endParaRPr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BAFFE66-E975-1340-9338-C298FF1CDD7E}"/>
                </a:ext>
              </a:extLst>
            </p:cNvPr>
            <p:cNvGrpSpPr/>
            <p:nvPr/>
          </p:nvGrpSpPr>
          <p:grpSpPr>
            <a:xfrm rot="9850416">
              <a:off x="3863037" y="5241959"/>
              <a:ext cx="533005" cy="424522"/>
              <a:chOff x="4577326" y="5569007"/>
              <a:chExt cx="676168" cy="538547"/>
            </a:xfrm>
            <a:solidFill>
              <a:srgbClr val="00BA38"/>
            </a:solidFill>
          </p:grpSpPr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8C78437B-CCF9-A547-A4B8-C11BEAC60E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42" r="-1"/>
              <a:stretch/>
            </p:blipFill>
            <p:spPr>
              <a:xfrm rot="6709250" flipH="1">
                <a:off x="4857633" y="5568531"/>
                <a:ext cx="395385" cy="396337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BFD45B98-69CE-DB4E-BCD4-3862266A57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42" r="-1"/>
              <a:stretch/>
            </p:blipFill>
            <p:spPr>
              <a:xfrm rot="20673466" flipH="1">
                <a:off x="4577326" y="5711218"/>
                <a:ext cx="395385" cy="396336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24735E78-5F38-1044-AEE4-28ED2415169E}"/>
                </a:ext>
              </a:extLst>
            </p:cNvPr>
            <p:cNvGrpSpPr/>
            <p:nvPr/>
          </p:nvGrpSpPr>
          <p:grpSpPr>
            <a:xfrm rot="19395526">
              <a:off x="4503536" y="5240802"/>
              <a:ext cx="610860" cy="358729"/>
              <a:chOff x="4577326" y="5711218"/>
              <a:chExt cx="774935" cy="455082"/>
            </a:xfrm>
            <a:solidFill>
              <a:srgbClr val="00BA38"/>
            </a:solidFill>
          </p:grpSpPr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05AC586D-7044-FA4B-9B12-8AD90C0008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42" r="-1"/>
              <a:stretch/>
            </p:blipFill>
            <p:spPr>
              <a:xfrm rot="6709250" flipH="1">
                <a:off x="4956400" y="5770439"/>
                <a:ext cx="395385" cy="396337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A0A52FCB-8335-1B46-AF38-F635B7DAF8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42" r="-1"/>
              <a:stretch/>
            </p:blipFill>
            <p:spPr>
              <a:xfrm rot="20673466" flipH="1">
                <a:off x="4577326" y="5711218"/>
                <a:ext cx="395385" cy="396336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C128BB-C225-9C21-0632-ED5119635361}"/>
              </a:ext>
            </a:extLst>
          </p:cNvPr>
          <p:cNvGrpSpPr/>
          <p:nvPr/>
        </p:nvGrpSpPr>
        <p:grpSpPr>
          <a:xfrm>
            <a:off x="5479227" y="5163630"/>
            <a:ext cx="3252309" cy="3658357"/>
            <a:chOff x="1091143" y="2081465"/>
            <a:chExt cx="3252309" cy="3658357"/>
          </a:xfrm>
        </p:grpSpPr>
        <p:sp>
          <p:nvSpPr>
            <p:cNvPr id="115" name="Circular Arrow 114">
              <a:extLst>
                <a:ext uri="{FF2B5EF4-FFF2-40B4-BE49-F238E27FC236}">
                  <a16:creationId xmlns:a16="http://schemas.microsoft.com/office/drawing/2014/main" id="{6B51B2B9-545E-8B42-8663-B94C073E2914}"/>
                </a:ext>
              </a:extLst>
            </p:cNvPr>
            <p:cNvSpPr/>
            <p:nvPr/>
          </p:nvSpPr>
          <p:spPr>
            <a:xfrm rot="7953974" flipH="1">
              <a:off x="2002041" y="2729641"/>
              <a:ext cx="2469349" cy="2213473"/>
            </a:xfrm>
            <a:prstGeom prst="circularArrow">
              <a:avLst>
                <a:gd name="adj1" fmla="val 0"/>
                <a:gd name="adj2" fmla="val 122125"/>
                <a:gd name="adj3" fmla="val 10866142"/>
                <a:gd name="adj4" fmla="val 4797545"/>
                <a:gd name="adj5" fmla="val 2703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26B0862-34A0-2DD1-F518-DD364B52D450}"/>
                </a:ext>
              </a:extLst>
            </p:cNvPr>
            <p:cNvGrpSpPr/>
            <p:nvPr/>
          </p:nvGrpSpPr>
          <p:grpSpPr>
            <a:xfrm>
              <a:off x="1091143" y="2081465"/>
              <a:ext cx="2888700" cy="3658357"/>
              <a:chOff x="1091143" y="2081465"/>
              <a:chExt cx="2888700" cy="365835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FA6D215-5ECC-3949-BAB2-00B521E4D043}"/>
                  </a:ext>
                </a:extLst>
              </p:cNvPr>
              <p:cNvSpPr/>
              <p:nvPr/>
            </p:nvSpPr>
            <p:spPr>
              <a:xfrm>
                <a:off x="2648979" y="2121302"/>
                <a:ext cx="1290549" cy="129376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4E10828-A4EB-E043-B74F-78259F36B484}"/>
                  </a:ext>
                </a:extLst>
              </p:cNvPr>
              <p:cNvGrpSpPr/>
              <p:nvPr/>
            </p:nvGrpSpPr>
            <p:grpSpPr>
              <a:xfrm rot="1853780">
                <a:off x="2612376" y="2227153"/>
                <a:ext cx="1325995" cy="1197710"/>
                <a:chOff x="1673052" y="2251255"/>
                <a:chExt cx="1325995" cy="1197710"/>
              </a:xfrm>
              <a:solidFill>
                <a:srgbClr val="629CFF"/>
              </a:solidFill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7B66EB4-FDF0-0241-AE17-DFB4AA2EE8A7}"/>
                    </a:ext>
                  </a:extLst>
                </p:cNvPr>
                <p:cNvGrpSpPr/>
                <p:nvPr/>
              </p:nvGrpSpPr>
              <p:grpSpPr>
                <a:xfrm rot="1539727">
                  <a:off x="1900052" y="2251255"/>
                  <a:ext cx="1098995" cy="904733"/>
                  <a:chOff x="1750972" y="2324385"/>
                  <a:chExt cx="1098995" cy="904733"/>
                </a:xfrm>
                <a:grpFill/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51507243-EE9F-4C43-9341-D73210340918}"/>
                      </a:ext>
                    </a:extLst>
                  </p:cNvPr>
                  <p:cNvGrpSpPr/>
                  <p:nvPr/>
                </p:nvGrpSpPr>
                <p:grpSpPr>
                  <a:xfrm>
                    <a:off x="2120448" y="2423359"/>
                    <a:ext cx="729519" cy="758473"/>
                    <a:chOff x="2120448" y="2423359"/>
                    <a:chExt cx="729519" cy="758473"/>
                  </a:xfrm>
                  <a:grpFill/>
                </p:grpSpPr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1D9C5AE0-CF5C-EA43-83EA-81CBFA76CA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rcRect l="242" r="-1"/>
                    <a:stretch/>
                  </p:blipFill>
                  <p:spPr>
                    <a:xfrm rot="1051843" flipH="1">
                      <a:off x="2120448" y="2536112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Graphic 17">
                      <a:extLst>
                        <a:ext uri="{FF2B5EF4-FFF2-40B4-BE49-F238E27FC236}">
                          <a16:creationId xmlns:a16="http://schemas.microsoft.com/office/drawing/2014/main" id="{933AAA38-935B-5846-AF26-C8C06DF420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rcRect l="242" r="-1"/>
                    <a:stretch/>
                  </p:blipFill>
                  <p:spPr>
                    <a:xfrm rot="20833273" flipH="1">
                      <a:off x="2424060" y="2423359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Graphic 18">
                      <a:extLst>
                        <a:ext uri="{FF2B5EF4-FFF2-40B4-BE49-F238E27FC236}">
                          <a16:creationId xmlns:a16="http://schemas.microsoft.com/office/drawing/2014/main" id="{67D4C806-8D57-6343-9F2F-4CBC14ABB4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rcRect l="242" r="-1"/>
                    <a:stretch/>
                  </p:blipFill>
                  <p:spPr>
                    <a:xfrm rot="4054436" flipH="1">
                      <a:off x="2454106" y="2785971"/>
                      <a:ext cx="395385" cy="39633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E50EBE9A-B927-3245-B748-0AD987C7EC78}"/>
                      </a:ext>
                    </a:extLst>
                  </p:cNvPr>
                  <p:cNvGrpSpPr/>
                  <p:nvPr/>
                </p:nvGrpSpPr>
                <p:grpSpPr>
                  <a:xfrm rot="12991958">
                    <a:off x="1750972" y="2324385"/>
                    <a:ext cx="775472" cy="904733"/>
                    <a:chOff x="1895901" y="2544271"/>
                    <a:chExt cx="775472" cy="904733"/>
                  </a:xfrm>
                  <a:grpFill/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34C8DE63-1B28-2849-AEB0-7FFEF778E6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rcRect l="242" r="-1"/>
                    <a:stretch/>
                  </p:blipFill>
                  <p:spPr>
                    <a:xfrm rot="1051843" flipH="1">
                      <a:off x="1895901" y="2544271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Graphic 13">
                      <a:extLst>
                        <a:ext uri="{FF2B5EF4-FFF2-40B4-BE49-F238E27FC236}">
                          <a16:creationId xmlns:a16="http://schemas.microsoft.com/office/drawing/2014/main" id="{C13BCE11-131D-9947-9C5B-E1D5601BDF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rcRect l="242" r="-1"/>
                    <a:stretch/>
                  </p:blipFill>
                  <p:spPr>
                    <a:xfrm rot="20833273" flipH="1">
                      <a:off x="2275988" y="2587738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Graphic 15">
                      <a:extLst>
                        <a:ext uri="{FF2B5EF4-FFF2-40B4-BE49-F238E27FC236}">
                          <a16:creationId xmlns:a16="http://schemas.microsoft.com/office/drawing/2014/main" id="{EB486BBD-2716-AD40-927B-1106DC839B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rcRect l="242" r="-1"/>
                    <a:stretch/>
                  </p:blipFill>
                  <p:spPr>
                    <a:xfrm rot="1335244" flipH="1">
                      <a:off x="2251302" y="3052667"/>
                      <a:ext cx="395385" cy="396337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4CDA90C9-4A07-8D4F-AE76-9F0BE4E7D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5594163" flipH="1">
                  <a:off x="2103662" y="3053104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358AD195-11C5-1746-93DA-6DE4B6336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9904536" flipH="1">
                  <a:off x="1673052" y="2815258"/>
                  <a:ext cx="395385" cy="396337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E6072C-72D4-714F-B34F-A26576CF61DA}"/>
                  </a:ext>
                </a:extLst>
              </p:cNvPr>
              <p:cNvSpPr txBox="1"/>
              <p:nvPr/>
            </p:nvSpPr>
            <p:spPr>
              <a:xfrm>
                <a:off x="2639580" y="3747363"/>
                <a:ext cx="12747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27 populations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48D6C5-9534-7242-8747-E57552D9AA33}"/>
                  </a:ext>
                </a:extLst>
              </p:cNvPr>
              <p:cNvSpPr txBox="1"/>
              <p:nvPr/>
            </p:nvSpPr>
            <p:spPr>
              <a:xfrm>
                <a:off x="1868673" y="2081465"/>
                <a:ext cx="1031052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Adapted to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standard   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media     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B66876-35FF-BC45-A995-64F5BBAD3FB8}"/>
                  </a:ext>
                </a:extLst>
              </p:cNvPr>
              <p:cNvSpPr/>
              <p:nvPr/>
            </p:nvSpPr>
            <p:spPr>
              <a:xfrm>
                <a:off x="1091143" y="3632370"/>
                <a:ext cx="1088760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New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challenging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environment 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4C77551-127F-BA40-974B-AB0DF72AF701}"/>
                  </a:ext>
                </a:extLst>
              </p:cNvPr>
              <p:cNvSpPr/>
              <p:nvPr/>
            </p:nvSpPr>
            <p:spPr>
              <a:xfrm>
                <a:off x="1589072" y="5478212"/>
                <a:ext cx="10398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N</a:t>
                </a:r>
                <a:r>
                  <a:rPr lang="en-US" sz="1100" baseline="-25000" dirty="0">
                    <a:latin typeface="Century Gothic" panose="020B0502020202020204" pitchFamily="34" charset="0"/>
                  </a:rPr>
                  <a:t>0</a:t>
                </a:r>
                <a:r>
                  <a:rPr lang="en-US" sz="1100" dirty="0">
                    <a:latin typeface="Century Gothic" panose="020B0502020202020204" pitchFamily="34" charset="0"/>
                  </a:rPr>
                  <a:t>: 100 </a:t>
                </a:r>
                <a:r>
                  <a:rPr lang="en-US" sz="1100" dirty="0" err="1">
                    <a:latin typeface="Century Gothic" panose="020B0502020202020204" pitchFamily="34" charset="0"/>
                  </a:rPr>
                  <a:t>ind</a:t>
                </a:r>
                <a:r>
                  <a:rPr lang="en-US" sz="1100" dirty="0">
                    <a:latin typeface="Century Gothic" panose="020B0502020202020204" pitchFamily="34" charset="0"/>
                  </a:rPr>
                  <a:t> 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9B97D878-F2DE-BB49-A146-54DA8BEAEDCB}"/>
                  </a:ext>
                </a:extLst>
              </p:cNvPr>
              <p:cNvGrpSpPr/>
              <p:nvPr/>
            </p:nvGrpSpPr>
            <p:grpSpPr>
              <a:xfrm>
                <a:off x="2629606" y="4608060"/>
                <a:ext cx="1350237" cy="1106732"/>
                <a:chOff x="1045467" y="4558904"/>
                <a:chExt cx="1350237" cy="110673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EB15CF8B-8170-D647-BBE8-AB70DB71BFBF}"/>
                    </a:ext>
                  </a:extLst>
                </p:cNvPr>
                <p:cNvGrpSpPr/>
                <p:nvPr/>
              </p:nvGrpSpPr>
              <p:grpSpPr>
                <a:xfrm>
                  <a:off x="1045467" y="4558904"/>
                  <a:ext cx="1350237" cy="1106732"/>
                  <a:chOff x="4548932" y="5619094"/>
                  <a:chExt cx="1350237" cy="1106732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C9F3CA82-CF18-9148-9AA0-3610E78915FB}"/>
                      </a:ext>
                    </a:extLst>
                  </p:cNvPr>
                  <p:cNvGrpSpPr/>
                  <p:nvPr/>
                </p:nvGrpSpPr>
                <p:grpSpPr>
                  <a:xfrm>
                    <a:off x="4548932" y="5619094"/>
                    <a:ext cx="668343" cy="1106732"/>
                    <a:chOff x="1939" y="7528"/>
                    <a:chExt cx="681" cy="1122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E6C583F-C825-3146-B5EE-E901A2896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9" y="7664"/>
                      <a:ext cx="679" cy="98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492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6E05A483-2DB7-DF4D-9993-0AD30B84E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" y="8127"/>
                      <a:ext cx="679" cy="523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6E57CFE7-5AF4-524F-A764-EB3F3FF2D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0" y="7528"/>
                      <a:ext cx="679" cy="6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80618AA-D4C7-2145-832F-C7E624582C54}"/>
                      </a:ext>
                    </a:extLst>
                  </p:cNvPr>
                  <p:cNvGrpSpPr/>
                  <p:nvPr/>
                </p:nvGrpSpPr>
                <p:grpSpPr>
                  <a:xfrm>
                    <a:off x="5080668" y="5619094"/>
                    <a:ext cx="818501" cy="1106732"/>
                    <a:chOff x="1785" y="7528"/>
                    <a:chExt cx="834" cy="1122"/>
                  </a:xfrm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5F6DE876-3BCB-4D4E-8822-AAFD6F035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0" y="7664"/>
                      <a:ext cx="679" cy="98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492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F1A4495-DFF1-FA4B-820B-78BBB2514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5" y="8159"/>
                      <a:ext cx="834" cy="491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1C0EA84E-4697-AD4A-B636-766B42ED2B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8" y="7528"/>
                      <a:ext cx="801" cy="6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F174A12-3F11-BB4B-9055-64097F41C7A1}"/>
                    </a:ext>
                  </a:extLst>
                </p:cNvPr>
                <p:cNvGrpSpPr/>
                <p:nvPr/>
              </p:nvGrpSpPr>
              <p:grpSpPr>
                <a:xfrm rot="9850416">
                  <a:off x="1141899" y="5220341"/>
                  <a:ext cx="533005" cy="424522"/>
                  <a:chOff x="4577326" y="5569007"/>
                  <a:chExt cx="676168" cy="538547"/>
                </a:xfrm>
                <a:solidFill>
                  <a:srgbClr val="00B0F0"/>
                </a:solidFill>
              </p:grpSpPr>
              <p:pic>
                <p:nvPicPr>
                  <p:cNvPr id="127" name="Graphic 126">
                    <a:extLst>
                      <a:ext uri="{FF2B5EF4-FFF2-40B4-BE49-F238E27FC236}">
                        <a16:creationId xmlns:a16="http://schemas.microsoft.com/office/drawing/2014/main" id="{7BF9D0C8-3136-4A4C-9566-6D6258183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6709250" flipH="1">
                    <a:off x="4857633" y="5568531"/>
                    <a:ext cx="395385" cy="396337"/>
                  </a:xfrm>
                  <a:prstGeom prst="rect">
                    <a:avLst/>
                  </a:prstGeom>
                </p:spPr>
              </p:pic>
              <p:pic>
                <p:nvPicPr>
                  <p:cNvPr id="128" name="Graphic 127">
                    <a:extLst>
                      <a:ext uri="{FF2B5EF4-FFF2-40B4-BE49-F238E27FC236}">
                        <a16:creationId xmlns:a16="http://schemas.microsoft.com/office/drawing/2014/main" id="{4FE75725-075A-DF4F-AE81-51D7CC07ED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20673466" flipH="1">
                    <a:off x="4577326" y="5711218"/>
                    <a:ext cx="395385" cy="39633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237C238-7C6E-C94C-B3FC-F51CD07BC266}"/>
                    </a:ext>
                  </a:extLst>
                </p:cNvPr>
                <p:cNvGrpSpPr/>
                <p:nvPr/>
              </p:nvGrpSpPr>
              <p:grpSpPr>
                <a:xfrm rot="19395526">
                  <a:off x="1782398" y="5219184"/>
                  <a:ext cx="610860" cy="358729"/>
                  <a:chOff x="4577326" y="5711218"/>
                  <a:chExt cx="774935" cy="455082"/>
                </a:xfrm>
                <a:solidFill>
                  <a:srgbClr val="00B0F0"/>
                </a:solidFill>
              </p:grpSpPr>
              <p:pic>
                <p:nvPicPr>
                  <p:cNvPr id="130" name="Graphic 129">
                    <a:extLst>
                      <a:ext uri="{FF2B5EF4-FFF2-40B4-BE49-F238E27FC236}">
                        <a16:creationId xmlns:a16="http://schemas.microsoft.com/office/drawing/2014/main" id="{C62F6D5A-E02B-2445-BB60-FFC38243E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6709250" flipH="1">
                    <a:off x="4956400" y="5770439"/>
                    <a:ext cx="395385" cy="396337"/>
                  </a:xfrm>
                  <a:prstGeom prst="rect">
                    <a:avLst/>
                  </a:prstGeom>
                </p:spPr>
              </p:pic>
              <p:pic>
                <p:nvPicPr>
                  <p:cNvPr id="131" name="Graphic 130">
                    <a:extLst>
                      <a:ext uri="{FF2B5EF4-FFF2-40B4-BE49-F238E27FC236}">
                        <a16:creationId xmlns:a16="http://schemas.microsoft.com/office/drawing/2014/main" id="{26611163-6E27-4846-8BF1-9AD8B90EBC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20673466" flipH="1">
                    <a:off x="4577326" y="5711218"/>
                    <a:ext cx="395385" cy="396336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35" name="Circular Arrow 134">
            <a:extLst>
              <a:ext uri="{FF2B5EF4-FFF2-40B4-BE49-F238E27FC236}">
                <a16:creationId xmlns:a16="http://schemas.microsoft.com/office/drawing/2014/main" id="{F62A1551-5E8B-F14A-A370-F551CB1533C4}"/>
              </a:ext>
            </a:extLst>
          </p:cNvPr>
          <p:cNvSpPr/>
          <p:nvPr/>
        </p:nvSpPr>
        <p:spPr>
          <a:xfrm rot="7953974" flipH="1">
            <a:off x="9470274" y="5811806"/>
            <a:ext cx="2469349" cy="2213473"/>
          </a:xfrm>
          <a:prstGeom prst="circularArrow">
            <a:avLst>
              <a:gd name="adj1" fmla="val 0"/>
              <a:gd name="adj2" fmla="val 122125"/>
              <a:gd name="adj3" fmla="val 10866142"/>
              <a:gd name="adj4" fmla="val 4797545"/>
              <a:gd name="adj5" fmla="val 2703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6" name="Circular Arrow 135">
            <a:extLst>
              <a:ext uri="{FF2B5EF4-FFF2-40B4-BE49-F238E27FC236}">
                <a16:creationId xmlns:a16="http://schemas.microsoft.com/office/drawing/2014/main" id="{84CACFC8-5B66-504A-8363-929E9E4DC88F}"/>
              </a:ext>
            </a:extLst>
          </p:cNvPr>
          <p:cNvSpPr/>
          <p:nvPr/>
        </p:nvSpPr>
        <p:spPr>
          <a:xfrm rot="7953974" flipH="1">
            <a:off x="12538158" y="5811806"/>
            <a:ext cx="2469349" cy="2213473"/>
          </a:xfrm>
          <a:prstGeom prst="circularArrow">
            <a:avLst>
              <a:gd name="adj1" fmla="val 0"/>
              <a:gd name="adj2" fmla="val 122125"/>
              <a:gd name="adj3" fmla="val 10866142"/>
              <a:gd name="adj4" fmla="val 4797545"/>
              <a:gd name="adj5" fmla="val 2703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2759F44-EC02-A749-BF3F-BCDBD81CBA86}"/>
              </a:ext>
            </a:extLst>
          </p:cNvPr>
          <p:cNvSpPr/>
          <p:nvPr/>
        </p:nvSpPr>
        <p:spPr>
          <a:xfrm>
            <a:off x="6396921" y="9507012"/>
            <a:ext cx="8237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Measure the population size in this challenging environment over time</a:t>
            </a:r>
          </a:p>
        </p:txBody>
      </p:sp>
      <p:sp>
        <p:nvSpPr>
          <p:cNvPr id="138" name="Titre 1">
            <a:extLst>
              <a:ext uri="{FF2B5EF4-FFF2-40B4-BE49-F238E27FC236}">
                <a16:creationId xmlns:a16="http://schemas.microsoft.com/office/drawing/2014/main" id="{9319AF75-1806-A23B-555F-BC7A0E71BEAA}"/>
              </a:ext>
            </a:extLst>
          </p:cNvPr>
          <p:cNvSpPr txBox="1">
            <a:spLocks/>
          </p:cNvSpPr>
          <p:nvPr/>
        </p:nvSpPr>
        <p:spPr>
          <a:xfrm>
            <a:off x="4419600" y="3429008"/>
            <a:ext cx="12192000" cy="16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fr-FR" sz="3200" dirty="0">
                <a:latin typeface="Century Gothic" panose="020B0502020202020204" pitchFamily="34" charset="0"/>
              </a:rPr>
              <a:t>Evolutionary rescue experiment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59DB1C-D279-05DD-A9BD-982CD434966A}"/>
              </a:ext>
            </a:extLst>
          </p:cNvPr>
          <p:cNvSpPr txBox="1"/>
          <p:nvPr/>
        </p:nvSpPr>
        <p:spPr>
          <a:xfrm>
            <a:off x="5491662" y="4795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666A98-4D2A-0789-8C1F-15933300A443}"/>
              </a:ext>
            </a:extLst>
          </p:cNvPr>
          <p:cNvSpPr txBox="1"/>
          <p:nvPr/>
        </p:nvSpPr>
        <p:spPr>
          <a:xfrm>
            <a:off x="5470642" y="4164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C5340-B746-C24A-2FDB-082555B5CC8C}"/>
              </a:ext>
            </a:extLst>
          </p:cNvPr>
          <p:cNvSpPr txBox="1"/>
          <p:nvPr/>
        </p:nvSpPr>
        <p:spPr>
          <a:xfrm>
            <a:off x="9837055" y="652986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7B900"/>
                </a:solidFill>
                <a:latin typeface="Century Gothic" panose="020B0502020202020204" pitchFamily="34" charset="0"/>
              </a:rPr>
              <a:t>Strong bottleneck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4389E-5C0E-F367-C2D3-0AB44A88F963}"/>
              </a:ext>
            </a:extLst>
          </p:cNvPr>
          <p:cNvSpPr txBox="1"/>
          <p:nvPr/>
        </p:nvSpPr>
        <p:spPr>
          <a:xfrm>
            <a:off x="12858597" y="652986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4E07"/>
                </a:solidFill>
                <a:latin typeface="Century Gothic" panose="020B0502020202020204" pitchFamily="34" charset="0"/>
              </a:rPr>
              <a:t>Extreme bottleneck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613B4A-9C71-F310-5D04-862570AC80DA}"/>
              </a:ext>
            </a:extLst>
          </p:cNvPr>
          <p:cNvSpPr txBox="1"/>
          <p:nvPr/>
        </p:nvSpPr>
        <p:spPr>
          <a:xfrm>
            <a:off x="6755949" y="652986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CA2C3"/>
                </a:solidFill>
                <a:latin typeface="Century Gothic" panose="020B0502020202020204" pitchFamily="34" charset="0"/>
              </a:rPr>
              <a:t>Diverse-source</a:t>
            </a:r>
          </a:p>
        </p:txBody>
      </p:sp>
    </p:spTree>
    <p:extLst>
      <p:ext uri="{BB962C8B-B14F-4D97-AF65-F5344CB8AC3E}">
        <p14:creationId xmlns:p14="http://schemas.microsoft.com/office/powerpoint/2010/main" val="1477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5D81887F-7276-FF4E-9261-B542BC82A8B4}"/>
              </a:ext>
            </a:extLst>
          </p:cNvPr>
          <p:cNvSpPr/>
          <p:nvPr/>
        </p:nvSpPr>
        <p:spPr>
          <a:xfrm>
            <a:off x="10196155" y="5214267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B5AB4-DC62-9D42-A55B-733E18D70068}"/>
              </a:ext>
            </a:extLst>
          </p:cNvPr>
          <p:cNvGrpSpPr/>
          <p:nvPr/>
        </p:nvGrpSpPr>
        <p:grpSpPr>
          <a:xfrm rot="1853780">
            <a:off x="10165085" y="5318829"/>
            <a:ext cx="1306526" cy="1060621"/>
            <a:chOff x="1673052" y="2309959"/>
            <a:chExt cx="1306526" cy="1060621"/>
          </a:xfrm>
          <a:solidFill>
            <a:srgbClr val="00BA38"/>
          </a:solidFill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AFF141E-2CBB-DA46-888F-3B5B8DF945E6}"/>
                </a:ext>
              </a:extLst>
            </p:cNvPr>
            <p:cNvGrpSpPr/>
            <p:nvPr/>
          </p:nvGrpSpPr>
          <p:grpSpPr>
            <a:xfrm rot="1539727">
              <a:off x="1812292" y="2309959"/>
              <a:ext cx="1167286" cy="842902"/>
              <a:chOff x="1680535" y="2403567"/>
              <a:chExt cx="1167286" cy="842902"/>
            </a:xfrm>
            <a:grpFill/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0898421-80A4-944F-933F-EC14C02B2EC1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7373" cy="823110"/>
                <a:chOff x="2120448" y="2423359"/>
                <a:chExt cx="727373" cy="823110"/>
              </a:xfrm>
              <a:grpFill/>
            </p:grpSpPr>
            <p:pic>
              <p:nvPicPr>
                <p:cNvPr id="30" name="Graphic 29">
                  <a:extLst>
                    <a:ext uri="{FF2B5EF4-FFF2-40B4-BE49-F238E27FC236}">
                      <a16:creationId xmlns:a16="http://schemas.microsoft.com/office/drawing/2014/main" id="{76BC2A28-8C1B-FF45-BD9B-8839F6B517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1" name="Graphic 30">
                  <a:extLst>
                    <a:ext uri="{FF2B5EF4-FFF2-40B4-BE49-F238E27FC236}">
                      <a16:creationId xmlns:a16="http://schemas.microsoft.com/office/drawing/2014/main" id="{607DFCAA-F8BA-454F-8B7E-0FFD551E3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32" name="Graphic 31">
                  <a:extLst>
                    <a:ext uri="{FF2B5EF4-FFF2-40B4-BE49-F238E27FC236}">
                      <a16:creationId xmlns:a16="http://schemas.microsoft.com/office/drawing/2014/main" id="{8EF0FFF8-040D-314D-9B02-9A9A15268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8819448" flipH="1">
                  <a:off x="2452436" y="2850132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23E8F9D-A306-C64E-AE5B-C3AA591A5522}"/>
                  </a:ext>
                </a:extLst>
              </p:cNvPr>
              <p:cNvGrpSpPr/>
              <p:nvPr/>
            </p:nvGrpSpPr>
            <p:grpSpPr>
              <a:xfrm rot="12991958">
                <a:off x="1680535" y="2403567"/>
                <a:ext cx="819774" cy="802302"/>
                <a:chOff x="1895901" y="2544271"/>
                <a:chExt cx="819774" cy="802302"/>
              </a:xfrm>
              <a:grpFill/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81E29300-2CFD-0346-ACF0-132F26A39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897076DA-6CE1-6842-8BD6-9048A2CBC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193428" y="2592195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29" name="Graphic 28">
                  <a:extLst>
                    <a:ext uri="{FF2B5EF4-FFF2-40B4-BE49-F238E27FC236}">
                      <a16:creationId xmlns:a16="http://schemas.microsoft.com/office/drawing/2014/main" id="{53E943D8-1766-1048-8F5F-CB28309D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320290" y="2950236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7157AC04-F70C-6D45-B327-C93511EE5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42" r="-1"/>
            <a:stretch/>
          </p:blipFill>
          <p:spPr>
            <a:xfrm rot="5594163" flipH="1">
              <a:off x="2110362" y="2974719"/>
              <a:ext cx="395385" cy="39633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6490676-C8C8-8B48-8BDC-C5C9D4825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0A27091C-FD04-2749-8F80-8E0C7B9AA916}"/>
              </a:ext>
            </a:extLst>
          </p:cNvPr>
          <p:cNvSpPr/>
          <p:nvPr/>
        </p:nvSpPr>
        <p:spPr>
          <a:xfrm>
            <a:off x="13270814" y="5185212"/>
            <a:ext cx="1290549" cy="1293763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29A541-6BDA-A148-BB5E-4EE4F3A9F7C1}"/>
              </a:ext>
            </a:extLst>
          </p:cNvPr>
          <p:cNvGrpSpPr/>
          <p:nvPr/>
        </p:nvGrpSpPr>
        <p:grpSpPr>
          <a:xfrm rot="1853780">
            <a:off x="13235190" y="5231338"/>
            <a:ext cx="1317566" cy="1211303"/>
            <a:chOff x="1673052" y="2249637"/>
            <a:chExt cx="1317566" cy="1211303"/>
          </a:xfrm>
          <a:solidFill>
            <a:srgbClr val="F9766D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4DF90D6-654E-844B-B12C-2474714B41DC}"/>
                </a:ext>
              </a:extLst>
            </p:cNvPr>
            <p:cNvGrpSpPr/>
            <p:nvPr/>
          </p:nvGrpSpPr>
          <p:grpSpPr>
            <a:xfrm rot="1539727">
              <a:off x="1900922" y="2249637"/>
              <a:ext cx="1089696" cy="904733"/>
              <a:chOff x="1751514" y="2324564"/>
              <a:chExt cx="1089696" cy="904733"/>
            </a:xfrm>
            <a:grpFill/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3DF47ED-056D-0040-BAFA-11358A941729}"/>
                  </a:ext>
                </a:extLst>
              </p:cNvPr>
              <p:cNvGrpSpPr/>
              <p:nvPr/>
            </p:nvGrpSpPr>
            <p:grpSpPr>
              <a:xfrm>
                <a:off x="2120448" y="2423359"/>
                <a:ext cx="720762" cy="752057"/>
                <a:chOff x="2120448" y="2423359"/>
                <a:chExt cx="720762" cy="752057"/>
              </a:xfrm>
              <a:grpFill/>
            </p:grpSpPr>
            <p:pic>
              <p:nvPicPr>
                <p:cNvPr id="43" name="Graphic 42">
                  <a:extLst>
                    <a:ext uri="{FF2B5EF4-FFF2-40B4-BE49-F238E27FC236}">
                      <a16:creationId xmlns:a16="http://schemas.microsoft.com/office/drawing/2014/main" id="{C9F2DE39-0384-C345-918E-841C852C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2120448" y="2536112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52ED6970-D515-7F4D-9CCF-E915435450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424060" y="242335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EB822110-B54F-224D-B663-7035890F7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4054436" flipH="1">
                  <a:off x="2445349" y="2779555"/>
                  <a:ext cx="395385" cy="396337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DEF3BA7-07EB-9E45-AA44-0B6F6B8F19FC}"/>
                  </a:ext>
                </a:extLst>
              </p:cNvPr>
              <p:cNvGrpSpPr/>
              <p:nvPr/>
            </p:nvGrpSpPr>
            <p:grpSpPr>
              <a:xfrm rot="12991958">
                <a:off x="1751514" y="2324564"/>
                <a:ext cx="774871" cy="904733"/>
                <a:chOff x="1895901" y="2544271"/>
                <a:chExt cx="774871" cy="904733"/>
              </a:xfrm>
              <a:grpFill/>
            </p:grpSpPr>
            <p:pic>
              <p:nvPicPr>
                <p:cNvPr id="40" name="Graphic 39">
                  <a:extLst>
                    <a:ext uri="{FF2B5EF4-FFF2-40B4-BE49-F238E27FC236}">
                      <a16:creationId xmlns:a16="http://schemas.microsoft.com/office/drawing/2014/main" id="{A4D7ADB7-D69C-724F-85EB-7AFB3708A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051843" flipH="1">
                  <a:off x="1895901" y="2544271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1" name="Graphic 40">
                  <a:extLst>
                    <a:ext uri="{FF2B5EF4-FFF2-40B4-BE49-F238E27FC236}">
                      <a16:creationId xmlns:a16="http://schemas.microsoft.com/office/drawing/2014/main" id="{86F544A0-A9CB-BE46-9CCA-2D1B3322BE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20833273" flipH="1">
                  <a:off x="2275387" y="2586089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42" name="Graphic 41">
                  <a:extLst>
                    <a:ext uri="{FF2B5EF4-FFF2-40B4-BE49-F238E27FC236}">
                      <a16:creationId xmlns:a16="http://schemas.microsoft.com/office/drawing/2014/main" id="{1EF1A215-9BE9-964B-B99E-657720E12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35244" flipH="1">
                  <a:off x="2251302" y="3052667"/>
                  <a:ext cx="395385" cy="3963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2941FDB-0135-154A-94AF-C3B77AD87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5594163" flipH="1">
              <a:off x="2154498" y="3065079"/>
              <a:ext cx="395385" cy="396337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58216AA-943B-884A-8F7D-7432FAA91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242" r="-1"/>
            <a:stretch/>
          </p:blipFill>
          <p:spPr>
            <a:xfrm rot="9904536" flipH="1">
              <a:off x="1673052" y="2815258"/>
              <a:ext cx="395385" cy="396337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C484E0D-9D2D-0543-8FC1-97BD3ACC4807}"/>
              </a:ext>
            </a:extLst>
          </p:cNvPr>
          <p:cNvSpPr txBox="1"/>
          <p:nvPr/>
        </p:nvSpPr>
        <p:spPr>
          <a:xfrm>
            <a:off x="10288293" y="6871575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23 populations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5D0C9D-4ECF-E04D-AD62-81F284F1133E}"/>
              </a:ext>
            </a:extLst>
          </p:cNvPr>
          <p:cNvSpPr txBox="1"/>
          <p:nvPr/>
        </p:nvSpPr>
        <p:spPr>
          <a:xfrm>
            <a:off x="13404417" y="6832330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34 populations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1D0C2D8-5FE6-7346-8A3E-A4077728C08B}"/>
              </a:ext>
            </a:extLst>
          </p:cNvPr>
          <p:cNvGrpSpPr/>
          <p:nvPr/>
        </p:nvGrpSpPr>
        <p:grpSpPr>
          <a:xfrm>
            <a:off x="13391147" y="7677440"/>
            <a:ext cx="1350235" cy="1106732"/>
            <a:chOff x="4548932" y="5619094"/>
            <a:chExt cx="1350235" cy="1106732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9F479D9-E7B3-3648-8AB1-B46C2CBA1EBC}"/>
                </a:ext>
              </a:extLst>
            </p:cNvPr>
            <p:cNvGrpSpPr/>
            <p:nvPr/>
          </p:nvGrpSpPr>
          <p:grpSpPr>
            <a:xfrm>
              <a:off x="4548932" y="5619094"/>
              <a:ext cx="668343" cy="1106732"/>
              <a:chOff x="1939" y="7528"/>
              <a:chExt cx="681" cy="1122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E098386-00F0-124E-9B20-FC809C606F74}"/>
                  </a:ext>
                </a:extLst>
              </p:cNvPr>
              <p:cNvSpPr/>
              <p:nvPr/>
            </p:nvSpPr>
            <p:spPr>
              <a:xfrm>
                <a:off x="1939" y="7664"/>
                <a:ext cx="679" cy="985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1AAE546-DF74-9446-96C8-F013884F6184}"/>
                  </a:ext>
                </a:extLst>
              </p:cNvPr>
              <p:cNvSpPr/>
              <p:nvPr/>
            </p:nvSpPr>
            <p:spPr>
              <a:xfrm>
                <a:off x="1941" y="8127"/>
                <a:ext cx="679" cy="52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1244F4C-4F39-ED4E-A2D8-2858FB54D898}"/>
                  </a:ext>
                </a:extLst>
              </p:cNvPr>
              <p:cNvSpPr/>
              <p:nvPr/>
            </p:nvSpPr>
            <p:spPr>
              <a:xfrm>
                <a:off x="1940" y="7528"/>
                <a:ext cx="679" cy="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9D2C289-C783-6245-889E-F479C762D101}"/>
                </a:ext>
              </a:extLst>
            </p:cNvPr>
            <p:cNvGrpSpPr/>
            <p:nvPr/>
          </p:nvGrpSpPr>
          <p:grpSpPr>
            <a:xfrm>
              <a:off x="4819610" y="5619094"/>
              <a:ext cx="1079557" cy="1106732"/>
              <a:chOff x="1519" y="7528"/>
              <a:chExt cx="1100" cy="1122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EADBB8F-A29D-774A-97D5-409D63FDFCBE}"/>
                  </a:ext>
                </a:extLst>
              </p:cNvPr>
              <p:cNvSpPr/>
              <p:nvPr/>
            </p:nvSpPr>
            <p:spPr>
              <a:xfrm>
                <a:off x="1940" y="7664"/>
                <a:ext cx="679" cy="985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6DE2BF9-632E-F440-BA1A-9FA4628E5D78}"/>
                  </a:ext>
                </a:extLst>
              </p:cNvPr>
              <p:cNvSpPr/>
              <p:nvPr/>
            </p:nvSpPr>
            <p:spPr>
              <a:xfrm>
                <a:off x="1734" y="8159"/>
                <a:ext cx="885" cy="4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F708C74-C350-0F47-AF57-158105BB3BE1}"/>
                  </a:ext>
                </a:extLst>
              </p:cNvPr>
              <p:cNvSpPr/>
              <p:nvPr/>
            </p:nvSpPr>
            <p:spPr>
              <a:xfrm>
                <a:off x="1519" y="7528"/>
                <a:ext cx="1100" cy="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D7FA9A-881B-714F-A385-F903F96CA4CC}"/>
              </a:ext>
            </a:extLst>
          </p:cNvPr>
          <p:cNvGrpSpPr/>
          <p:nvPr/>
        </p:nvGrpSpPr>
        <p:grpSpPr>
          <a:xfrm>
            <a:off x="10199779" y="7688386"/>
            <a:ext cx="1350236" cy="1106732"/>
            <a:chOff x="4548932" y="5619094"/>
            <a:chExt cx="1350236" cy="110673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E3919AB-A7C0-A646-B260-2716A92FF33E}"/>
                </a:ext>
              </a:extLst>
            </p:cNvPr>
            <p:cNvGrpSpPr/>
            <p:nvPr/>
          </p:nvGrpSpPr>
          <p:grpSpPr>
            <a:xfrm>
              <a:off x="4548932" y="5619094"/>
              <a:ext cx="916641" cy="1106732"/>
              <a:chOff x="1939" y="7528"/>
              <a:chExt cx="934" cy="1122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C584A55-E173-C949-A7B1-C0D0F8801E98}"/>
                  </a:ext>
                </a:extLst>
              </p:cNvPr>
              <p:cNvSpPr/>
              <p:nvPr/>
            </p:nvSpPr>
            <p:spPr>
              <a:xfrm>
                <a:off x="1939" y="7664"/>
                <a:ext cx="679" cy="985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7E79105-551D-CF4A-9E70-809500B5D11B}"/>
                  </a:ext>
                </a:extLst>
              </p:cNvPr>
              <p:cNvSpPr/>
              <p:nvPr/>
            </p:nvSpPr>
            <p:spPr>
              <a:xfrm>
                <a:off x="1941" y="8127"/>
                <a:ext cx="932" cy="52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1A5EE83-5A25-904D-8836-A756A047E910}"/>
                  </a:ext>
                </a:extLst>
              </p:cNvPr>
              <p:cNvSpPr/>
              <p:nvPr/>
            </p:nvSpPr>
            <p:spPr>
              <a:xfrm>
                <a:off x="1940" y="7528"/>
                <a:ext cx="679" cy="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CAD1EE1-BA44-2D4B-8872-E8B12F2DD5CE}"/>
                </a:ext>
              </a:extLst>
            </p:cNvPr>
            <p:cNvGrpSpPr/>
            <p:nvPr/>
          </p:nvGrpSpPr>
          <p:grpSpPr>
            <a:xfrm>
              <a:off x="4864756" y="5619094"/>
              <a:ext cx="1034412" cy="1106732"/>
              <a:chOff x="1565" y="7528"/>
              <a:chExt cx="1054" cy="1122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5AA8F6D4-9396-4847-B41A-0C32EE81A85A}"/>
                  </a:ext>
                </a:extLst>
              </p:cNvPr>
              <p:cNvSpPr/>
              <p:nvPr/>
            </p:nvSpPr>
            <p:spPr>
              <a:xfrm>
                <a:off x="1940" y="7664"/>
                <a:ext cx="679" cy="985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E7F65E7-D218-A44D-84DA-6E195489F537}"/>
                  </a:ext>
                </a:extLst>
              </p:cNvPr>
              <p:cNvSpPr/>
              <p:nvPr/>
            </p:nvSpPr>
            <p:spPr>
              <a:xfrm>
                <a:off x="1632" y="8159"/>
                <a:ext cx="987" cy="49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6487578-FD34-3845-AD2A-6FF25CBFF5B3}"/>
                  </a:ext>
                </a:extLst>
              </p:cNvPr>
              <p:cNvSpPr/>
              <p:nvPr/>
            </p:nvSpPr>
            <p:spPr>
              <a:xfrm>
                <a:off x="1565" y="7528"/>
                <a:ext cx="1054" cy="6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7C128BB-C225-9C21-0632-ED5119635361}"/>
              </a:ext>
            </a:extLst>
          </p:cNvPr>
          <p:cNvGrpSpPr/>
          <p:nvPr/>
        </p:nvGrpSpPr>
        <p:grpSpPr>
          <a:xfrm>
            <a:off x="5479227" y="5163630"/>
            <a:ext cx="3252309" cy="3633327"/>
            <a:chOff x="1091143" y="2081465"/>
            <a:chExt cx="3252309" cy="3633327"/>
          </a:xfrm>
        </p:grpSpPr>
        <p:sp>
          <p:nvSpPr>
            <p:cNvPr id="115" name="Circular Arrow 114">
              <a:extLst>
                <a:ext uri="{FF2B5EF4-FFF2-40B4-BE49-F238E27FC236}">
                  <a16:creationId xmlns:a16="http://schemas.microsoft.com/office/drawing/2014/main" id="{6B51B2B9-545E-8B42-8663-B94C073E2914}"/>
                </a:ext>
              </a:extLst>
            </p:cNvPr>
            <p:cNvSpPr/>
            <p:nvPr/>
          </p:nvSpPr>
          <p:spPr>
            <a:xfrm rot="7953974" flipH="1">
              <a:off x="2002041" y="2729641"/>
              <a:ext cx="2469349" cy="2213473"/>
            </a:xfrm>
            <a:prstGeom prst="circularArrow">
              <a:avLst>
                <a:gd name="adj1" fmla="val 0"/>
                <a:gd name="adj2" fmla="val 122125"/>
                <a:gd name="adj3" fmla="val 10866142"/>
                <a:gd name="adj4" fmla="val 4797545"/>
                <a:gd name="adj5" fmla="val 2703"/>
              </a:avLst>
            </a:prstGeom>
            <a:ln w="63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26B0862-34A0-2DD1-F518-DD364B52D450}"/>
                </a:ext>
              </a:extLst>
            </p:cNvPr>
            <p:cNvGrpSpPr/>
            <p:nvPr/>
          </p:nvGrpSpPr>
          <p:grpSpPr>
            <a:xfrm>
              <a:off x="1091143" y="2081465"/>
              <a:ext cx="2888699" cy="3633327"/>
              <a:chOff x="1091143" y="2081465"/>
              <a:chExt cx="2888699" cy="363332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FA6D215-5ECC-3949-BAB2-00B521E4D043}"/>
                  </a:ext>
                </a:extLst>
              </p:cNvPr>
              <p:cNvSpPr/>
              <p:nvPr/>
            </p:nvSpPr>
            <p:spPr>
              <a:xfrm>
                <a:off x="2648979" y="2121302"/>
                <a:ext cx="1290549" cy="1293763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entury Gothic" panose="020B050202020202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4E10828-A4EB-E043-B74F-78259F36B484}"/>
                  </a:ext>
                </a:extLst>
              </p:cNvPr>
              <p:cNvGrpSpPr/>
              <p:nvPr/>
            </p:nvGrpSpPr>
            <p:grpSpPr>
              <a:xfrm rot="1853780">
                <a:off x="2612376" y="2227153"/>
                <a:ext cx="1325995" cy="1197710"/>
                <a:chOff x="1673052" y="2251255"/>
                <a:chExt cx="1325995" cy="1197710"/>
              </a:xfrm>
              <a:solidFill>
                <a:srgbClr val="629CFF"/>
              </a:solidFill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E7B66EB4-FDF0-0241-AE17-DFB4AA2EE8A7}"/>
                    </a:ext>
                  </a:extLst>
                </p:cNvPr>
                <p:cNvGrpSpPr/>
                <p:nvPr/>
              </p:nvGrpSpPr>
              <p:grpSpPr>
                <a:xfrm rot="1539727">
                  <a:off x="1900052" y="2251255"/>
                  <a:ext cx="1098995" cy="904733"/>
                  <a:chOff x="1750972" y="2324385"/>
                  <a:chExt cx="1098995" cy="904733"/>
                </a:xfrm>
                <a:grpFill/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51507243-EE9F-4C43-9341-D73210340918}"/>
                      </a:ext>
                    </a:extLst>
                  </p:cNvPr>
                  <p:cNvGrpSpPr/>
                  <p:nvPr/>
                </p:nvGrpSpPr>
                <p:grpSpPr>
                  <a:xfrm>
                    <a:off x="2120448" y="2423359"/>
                    <a:ext cx="729519" cy="758473"/>
                    <a:chOff x="2120448" y="2423359"/>
                    <a:chExt cx="729519" cy="758473"/>
                  </a:xfrm>
                  <a:grpFill/>
                </p:grpSpPr>
                <p:pic>
                  <p:nvPicPr>
                    <p:cNvPr id="17" name="Graphic 16">
                      <a:extLst>
                        <a:ext uri="{FF2B5EF4-FFF2-40B4-BE49-F238E27FC236}">
                          <a16:creationId xmlns:a16="http://schemas.microsoft.com/office/drawing/2014/main" id="{1D9C5AE0-CF5C-EA43-83EA-81CBFA76CA3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rcRect l="242" r="-1"/>
                    <a:stretch/>
                  </p:blipFill>
                  <p:spPr>
                    <a:xfrm rot="1051843" flipH="1">
                      <a:off x="2120448" y="2536112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8" name="Graphic 17">
                      <a:extLst>
                        <a:ext uri="{FF2B5EF4-FFF2-40B4-BE49-F238E27FC236}">
                          <a16:creationId xmlns:a16="http://schemas.microsoft.com/office/drawing/2014/main" id="{933AAA38-935B-5846-AF26-C8C06DF420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rcRect l="242" r="-1"/>
                    <a:stretch/>
                  </p:blipFill>
                  <p:spPr>
                    <a:xfrm rot="20833273" flipH="1">
                      <a:off x="2424060" y="2423359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" name="Graphic 18">
                      <a:extLst>
                        <a:ext uri="{FF2B5EF4-FFF2-40B4-BE49-F238E27FC236}">
                          <a16:creationId xmlns:a16="http://schemas.microsoft.com/office/drawing/2014/main" id="{67D4C806-8D57-6343-9F2F-4CBC14ABB4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6">
                      <a:extLst>
                        <a:ext uri="{96DAC541-7B7A-43D3-8B79-37D633B846F1}">
                          <asvg:svgBlip xmlns:asvg="http://schemas.microsoft.com/office/drawing/2016/SVG/main" r:embed="rId17"/>
                        </a:ext>
                      </a:extLst>
                    </a:blip>
                    <a:srcRect l="242" r="-1"/>
                    <a:stretch/>
                  </p:blipFill>
                  <p:spPr>
                    <a:xfrm rot="4054436" flipH="1">
                      <a:off x="2454106" y="2785971"/>
                      <a:ext cx="395385" cy="396337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E50EBE9A-B927-3245-B748-0AD987C7EC78}"/>
                      </a:ext>
                    </a:extLst>
                  </p:cNvPr>
                  <p:cNvGrpSpPr/>
                  <p:nvPr/>
                </p:nvGrpSpPr>
                <p:grpSpPr>
                  <a:xfrm rot="12991958">
                    <a:off x="1750972" y="2324385"/>
                    <a:ext cx="775472" cy="904733"/>
                    <a:chOff x="1895901" y="2544271"/>
                    <a:chExt cx="775472" cy="904733"/>
                  </a:xfrm>
                  <a:grpFill/>
                </p:grpSpPr>
                <p:pic>
                  <p:nvPicPr>
                    <p:cNvPr id="13" name="Graphic 12">
                      <a:extLst>
                        <a:ext uri="{FF2B5EF4-FFF2-40B4-BE49-F238E27FC236}">
                          <a16:creationId xmlns:a16="http://schemas.microsoft.com/office/drawing/2014/main" id="{34C8DE63-1B28-2849-AEB0-7FFEF778E6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rcRect l="242" r="-1"/>
                    <a:stretch/>
                  </p:blipFill>
                  <p:spPr>
                    <a:xfrm rot="1051843" flipH="1">
                      <a:off x="1895901" y="2544271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Graphic 13">
                      <a:extLst>
                        <a:ext uri="{FF2B5EF4-FFF2-40B4-BE49-F238E27FC236}">
                          <a16:creationId xmlns:a16="http://schemas.microsoft.com/office/drawing/2014/main" id="{C13BCE11-131D-9947-9C5B-E1D5601BDF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0">
                      <a:extLst>
                        <a:ext uri="{96DAC541-7B7A-43D3-8B79-37D633B846F1}">
                          <asvg:svgBlip xmlns:asvg="http://schemas.microsoft.com/office/drawing/2016/SVG/main" r:embed="rId21"/>
                        </a:ext>
                      </a:extLst>
                    </a:blip>
                    <a:srcRect l="242" r="-1"/>
                    <a:stretch/>
                  </p:blipFill>
                  <p:spPr>
                    <a:xfrm rot="20833273" flipH="1">
                      <a:off x="2275988" y="2587738"/>
                      <a:ext cx="395385" cy="3963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Graphic 15">
                      <a:extLst>
                        <a:ext uri="{FF2B5EF4-FFF2-40B4-BE49-F238E27FC236}">
                          <a16:creationId xmlns:a16="http://schemas.microsoft.com/office/drawing/2014/main" id="{EB486BBD-2716-AD40-927B-1106DC839B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8">
                      <a:extLst>
                        <a:ext uri="{96DAC541-7B7A-43D3-8B79-37D633B846F1}">
                          <asvg:svgBlip xmlns:asvg="http://schemas.microsoft.com/office/drawing/2016/SVG/main" r:embed="rId19"/>
                        </a:ext>
                      </a:extLst>
                    </a:blip>
                    <a:srcRect l="242" r="-1"/>
                    <a:stretch/>
                  </p:blipFill>
                  <p:spPr>
                    <a:xfrm rot="1335244" flipH="1">
                      <a:off x="2251302" y="3052667"/>
                      <a:ext cx="395385" cy="396337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9" name="Graphic 8">
                  <a:extLst>
                    <a:ext uri="{FF2B5EF4-FFF2-40B4-BE49-F238E27FC236}">
                      <a16:creationId xmlns:a16="http://schemas.microsoft.com/office/drawing/2014/main" id="{4CDA90C9-4A07-8D4F-AE76-9F0BE4E7D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5594163" flipH="1">
                  <a:off x="2103662" y="3053104"/>
                  <a:ext cx="395385" cy="396337"/>
                </a:xfrm>
                <a:prstGeom prst="rect">
                  <a:avLst/>
                </a:prstGeom>
              </p:spPr>
            </p:pic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358AD195-11C5-1746-93DA-6DE4B6336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9904536" flipH="1">
                  <a:off x="1673052" y="2815258"/>
                  <a:ext cx="395385" cy="396337"/>
                </a:xfrm>
                <a:prstGeom prst="rect">
                  <a:avLst/>
                </a:prstGeom>
              </p:spPr>
            </p:pic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E6072C-72D4-714F-B34F-A26576CF61DA}"/>
                  </a:ext>
                </a:extLst>
              </p:cNvPr>
              <p:cNvSpPr txBox="1"/>
              <p:nvPr/>
            </p:nvSpPr>
            <p:spPr>
              <a:xfrm>
                <a:off x="2639580" y="3747363"/>
                <a:ext cx="12747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27 populations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B48D6C5-9534-7242-8747-E57552D9AA33}"/>
                  </a:ext>
                </a:extLst>
              </p:cNvPr>
              <p:cNvSpPr txBox="1"/>
              <p:nvPr/>
            </p:nvSpPr>
            <p:spPr>
              <a:xfrm>
                <a:off x="1868673" y="2081465"/>
                <a:ext cx="1031052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Adapted to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standard   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media     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B66876-35FF-BC45-A995-64F5BBAD3FB8}"/>
                  </a:ext>
                </a:extLst>
              </p:cNvPr>
              <p:cNvSpPr/>
              <p:nvPr/>
            </p:nvSpPr>
            <p:spPr>
              <a:xfrm>
                <a:off x="1091143" y="3632370"/>
                <a:ext cx="1088760" cy="6001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New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challenging </a:t>
                </a:r>
              </a:p>
              <a:p>
                <a:pPr algn="r"/>
                <a:r>
                  <a:rPr lang="en-US" sz="1100" dirty="0">
                    <a:latin typeface="Century Gothic" panose="020B0502020202020204" pitchFamily="34" charset="0"/>
                  </a:rPr>
                  <a:t>environment </a:t>
                </a: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9B97D878-F2DE-BB49-A146-54DA8BEAEDCB}"/>
                  </a:ext>
                </a:extLst>
              </p:cNvPr>
              <p:cNvGrpSpPr/>
              <p:nvPr/>
            </p:nvGrpSpPr>
            <p:grpSpPr>
              <a:xfrm>
                <a:off x="2629606" y="4608060"/>
                <a:ext cx="1350236" cy="1106732"/>
                <a:chOff x="1045467" y="4558904"/>
                <a:chExt cx="1350236" cy="1106732"/>
              </a:xfrm>
            </p:grpSpPr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EB15CF8B-8170-D647-BBE8-AB70DB71BFBF}"/>
                    </a:ext>
                  </a:extLst>
                </p:cNvPr>
                <p:cNvGrpSpPr/>
                <p:nvPr/>
              </p:nvGrpSpPr>
              <p:grpSpPr>
                <a:xfrm>
                  <a:off x="1045467" y="4558904"/>
                  <a:ext cx="1350236" cy="1106732"/>
                  <a:chOff x="4548932" y="5619094"/>
                  <a:chExt cx="1350236" cy="1106732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C9F3CA82-CF18-9148-9AA0-3610E78915FB}"/>
                      </a:ext>
                    </a:extLst>
                  </p:cNvPr>
                  <p:cNvGrpSpPr/>
                  <p:nvPr/>
                </p:nvGrpSpPr>
                <p:grpSpPr>
                  <a:xfrm>
                    <a:off x="4548932" y="5619094"/>
                    <a:ext cx="668343" cy="1106732"/>
                    <a:chOff x="1939" y="7528"/>
                    <a:chExt cx="681" cy="1122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3E6C583F-C825-3146-B5EE-E901A2896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9" y="7664"/>
                      <a:ext cx="679" cy="98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492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6E05A483-2DB7-DF4D-9993-0AD30B84E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1" y="8127"/>
                      <a:ext cx="679" cy="523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6E57CFE7-5AF4-524F-A764-EB3F3FF2D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0" y="7528"/>
                      <a:ext cx="679" cy="6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80618AA-D4C7-2145-832F-C7E624582C54}"/>
                      </a:ext>
                    </a:extLst>
                  </p:cNvPr>
                  <p:cNvGrpSpPr/>
                  <p:nvPr/>
                </p:nvGrpSpPr>
                <p:grpSpPr>
                  <a:xfrm>
                    <a:off x="5098333" y="5619094"/>
                    <a:ext cx="800835" cy="1106732"/>
                    <a:chOff x="1803" y="7528"/>
                    <a:chExt cx="816" cy="1122"/>
                  </a:xfrm>
                </p:grpSpPr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5F6DE876-3BCB-4D4E-8822-AAFD6F035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40" y="7664"/>
                      <a:ext cx="679" cy="98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34925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0F1A4495-DFF1-FA4B-820B-78BBB2514C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3" y="8159"/>
                      <a:ext cx="816" cy="491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1">
                      <a:schemeClr val="accent2"/>
                    </a:lnRef>
                    <a:fillRef idx="2">
                      <a:schemeClr val="accent2"/>
                    </a:fillRef>
                    <a:effectRef idx="1">
                      <a:schemeClr val="accent2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1C0EA84E-4697-AD4A-B636-766B42ED2B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5" y="7528"/>
                      <a:ext cx="814" cy="63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latin typeface="Century Gothic" panose="020B0502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8F174A12-3F11-BB4B-9055-64097F41C7A1}"/>
                    </a:ext>
                  </a:extLst>
                </p:cNvPr>
                <p:cNvGrpSpPr/>
                <p:nvPr/>
              </p:nvGrpSpPr>
              <p:grpSpPr>
                <a:xfrm rot="9850416">
                  <a:off x="1141899" y="5220341"/>
                  <a:ext cx="533005" cy="424522"/>
                  <a:chOff x="4577326" y="5569007"/>
                  <a:chExt cx="676168" cy="538547"/>
                </a:xfrm>
                <a:solidFill>
                  <a:srgbClr val="00B0F0"/>
                </a:solidFill>
              </p:grpSpPr>
              <p:pic>
                <p:nvPicPr>
                  <p:cNvPr id="127" name="Graphic 126">
                    <a:extLst>
                      <a:ext uri="{FF2B5EF4-FFF2-40B4-BE49-F238E27FC236}">
                        <a16:creationId xmlns:a16="http://schemas.microsoft.com/office/drawing/2014/main" id="{7BF9D0C8-3136-4A4C-9566-6D62581835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6709250" flipH="1">
                    <a:off x="4857633" y="5568531"/>
                    <a:ext cx="395385" cy="396337"/>
                  </a:xfrm>
                  <a:prstGeom prst="rect">
                    <a:avLst/>
                  </a:prstGeom>
                </p:spPr>
              </p:pic>
              <p:pic>
                <p:nvPicPr>
                  <p:cNvPr id="128" name="Graphic 127">
                    <a:extLst>
                      <a:ext uri="{FF2B5EF4-FFF2-40B4-BE49-F238E27FC236}">
                        <a16:creationId xmlns:a16="http://schemas.microsoft.com/office/drawing/2014/main" id="{4FE75725-075A-DF4F-AE81-51D7CC07ED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20673466" flipH="1">
                    <a:off x="4577326" y="5711218"/>
                    <a:ext cx="395385" cy="39633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2237C238-7C6E-C94C-B3FC-F51CD07BC266}"/>
                    </a:ext>
                  </a:extLst>
                </p:cNvPr>
                <p:cNvGrpSpPr/>
                <p:nvPr/>
              </p:nvGrpSpPr>
              <p:grpSpPr>
                <a:xfrm rot="19395526">
                  <a:off x="1782398" y="5219184"/>
                  <a:ext cx="610860" cy="358729"/>
                  <a:chOff x="4577326" y="5711218"/>
                  <a:chExt cx="774935" cy="455082"/>
                </a:xfrm>
                <a:solidFill>
                  <a:srgbClr val="00B0F0"/>
                </a:solidFill>
              </p:grpSpPr>
              <p:pic>
                <p:nvPicPr>
                  <p:cNvPr id="130" name="Graphic 129">
                    <a:extLst>
                      <a:ext uri="{FF2B5EF4-FFF2-40B4-BE49-F238E27FC236}">
                        <a16:creationId xmlns:a16="http://schemas.microsoft.com/office/drawing/2014/main" id="{C62F6D5A-E02B-2445-BB60-FFC38243E6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6709250" flipH="1">
                    <a:off x="4956400" y="5770439"/>
                    <a:ext cx="395385" cy="396337"/>
                  </a:xfrm>
                  <a:prstGeom prst="rect">
                    <a:avLst/>
                  </a:prstGeom>
                </p:spPr>
              </p:pic>
              <p:pic>
                <p:nvPicPr>
                  <p:cNvPr id="131" name="Graphic 130">
                    <a:extLst>
                      <a:ext uri="{FF2B5EF4-FFF2-40B4-BE49-F238E27FC236}">
                        <a16:creationId xmlns:a16="http://schemas.microsoft.com/office/drawing/2014/main" id="{26611163-6E27-4846-8BF1-9AD8B90EBC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>
                    <a:extLst>
                      <a:ext uri="{96DAC541-7B7A-43D3-8B79-37D633B846F1}">
                        <asvg:svgBlip xmlns:asvg="http://schemas.microsoft.com/office/drawing/2016/SVG/main" r:embed="rId24"/>
                      </a:ext>
                    </a:extLst>
                  </a:blip>
                  <a:srcRect l="242" r="-1"/>
                  <a:stretch/>
                </p:blipFill>
                <p:spPr>
                  <a:xfrm rot="20673466" flipH="1">
                    <a:off x="4577326" y="5711218"/>
                    <a:ext cx="395385" cy="396336"/>
                  </a:xfrm>
                  <a:prstGeom prst="rect">
                    <a:avLst/>
                  </a:prstGeom>
                </p:spPr>
              </p:pic>
            </p:grpSp>
          </p:grpSp>
        </p:grpSp>
      </p:grpSp>
      <p:sp>
        <p:nvSpPr>
          <p:cNvPr id="135" name="Circular Arrow 134">
            <a:extLst>
              <a:ext uri="{FF2B5EF4-FFF2-40B4-BE49-F238E27FC236}">
                <a16:creationId xmlns:a16="http://schemas.microsoft.com/office/drawing/2014/main" id="{F62A1551-5E8B-F14A-A370-F551CB1533C4}"/>
              </a:ext>
            </a:extLst>
          </p:cNvPr>
          <p:cNvSpPr/>
          <p:nvPr/>
        </p:nvSpPr>
        <p:spPr>
          <a:xfrm rot="7953974" flipH="1">
            <a:off x="9470274" y="5811806"/>
            <a:ext cx="2469349" cy="2213473"/>
          </a:xfrm>
          <a:prstGeom prst="circularArrow">
            <a:avLst>
              <a:gd name="adj1" fmla="val 0"/>
              <a:gd name="adj2" fmla="val 122125"/>
              <a:gd name="adj3" fmla="val 10866142"/>
              <a:gd name="adj4" fmla="val 4797545"/>
              <a:gd name="adj5" fmla="val 2703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6" name="Circular Arrow 135">
            <a:extLst>
              <a:ext uri="{FF2B5EF4-FFF2-40B4-BE49-F238E27FC236}">
                <a16:creationId xmlns:a16="http://schemas.microsoft.com/office/drawing/2014/main" id="{84CACFC8-5B66-504A-8363-929E9E4DC88F}"/>
              </a:ext>
            </a:extLst>
          </p:cNvPr>
          <p:cNvSpPr/>
          <p:nvPr/>
        </p:nvSpPr>
        <p:spPr>
          <a:xfrm rot="7953974" flipH="1">
            <a:off x="12538158" y="5811806"/>
            <a:ext cx="2469349" cy="2213473"/>
          </a:xfrm>
          <a:prstGeom prst="circularArrow">
            <a:avLst>
              <a:gd name="adj1" fmla="val 0"/>
              <a:gd name="adj2" fmla="val 122125"/>
              <a:gd name="adj3" fmla="val 10866142"/>
              <a:gd name="adj4" fmla="val 4797545"/>
              <a:gd name="adj5" fmla="val 2703"/>
            </a:avLst>
          </a:prstGeom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8" name="Titre 1">
            <a:extLst>
              <a:ext uri="{FF2B5EF4-FFF2-40B4-BE49-F238E27FC236}">
                <a16:creationId xmlns:a16="http://schemas.microsoft.com/office/drawing/2014/main" id="{9319AF75-1806-A23B-555F-BC7A0E71BEAA}"/>
              </a:ext>
            </a:extLst>
          </p:cNvPr>
          <p:cNvSpPr txBox="1">
            <a:spLocks/>
          </p:cNvSpPr>
          <p:nvPr/>
        </p:nvSpPr>
        <p:spPr>
          <a:xfrm>
            <a:off x="4419600" y="3429008"/>
            <a:ext cx="12192000" cy="1605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fr-FR" sz="3200" dirty="0">
                <a:latin typeface="Century Gothic" panose="020B0502020202020204" pitchFamily="34" charset="0"/>
              </a:rPr>
              <a:t>Results: Genetic diversity prevents from extinction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259DB1C-D279-05DD-A9BD-982CD434966A}"/>
              </a:ext>
            </a:extLst>
          </p:cNvPr>
          <p:cNvSpPr txBox="1"/>
          <p:nvPr/>
        </p:nvSpPr>
        <p:spPr>
          <a:xfrm>
            <a:off x="5491662" y="47953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666A98-4D2A-0789-8C1F-15933300A443}"/>
              </a:ext>
            </a:extLst>
          </p:cNvPr>
          <p:cNvSpPr txBox="1"/>
          <p:nvPr/>
        </p:nvSpPr>
        <p:spPr>
          <a:xfrm>
            <a:off x="5470642" y="4164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8E6FA-E276-9B37-3707-779ECB4AE5AE}"/>
              </a:ext>
            </a:extLst>
          </p:cNvPr>
          <p:cNvSpPr txBox="1"/>
          <p:nvPr/>
        </p:nvSpPr>
        <p:spPr>
          <a:xfrm>
            <a:off x="4704101" y="9211438"/>
            <a:ext cx="1906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entury Gothic" panose="020B0502020202020204" pitchFamily="34" charset="0"/>
              </a:rPr>
              <a:t>Extinction after </a:t>
            </a:r>
          </a:p>
          <a:p>
            <a:pPr algn="r"/>
            <a:r>
              <a:rPr lang="en-US" dirty="0">
                <a:latin typeface="Century Gothic" panose="020B0502020202020204" pitchFamily="34" charset="0"/>
              </a:rPr>
              <a:t>6 generations: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4096C-3BFD-E417-329E-5AFA1D1AE492}"/>
              </a:ext>
            </a:extLst>
          </p:cNvPr>
          <p:cNvSpPr txBox="1"/>
          <p:nvPr/>
        </p:nvSpPr>
        <p:spPr>
          <a:xfrm>
            <a:off x="7489372" y="9339943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CA2C3"/>
                </a:solidFill>
                <a:latin typeface="Century Gothic" panose="020B0502020202020204" pitchFamily="34" charset="0"/>
              </a:rPr>
              <a:t>0%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EC65E1B-55D2-3A1F-52C5-2A9801428A85}"/>
              </a:ext>
            </a:extLst>
          </p:cNvPr>
          <p:cNvSpPr txBox="1"/>
          <p:nvPr/>
        </p:nvSpPr>
        <p:spPr>
          <a:xfrm>
            <a:off x="10458029" y="934993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7B900"/>
                </a:solidFill>
                <a:latin typeface="Century Gothic" panose="020B0502020202020204" pitchFamily="34" charset="0"/>
              </a:rPr>
              <a:t>21.7 %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196047A-923E-20C2-DCBD-C1D4F690C1D4}"/>
              </a:ext>
            </a:extLst>
          </p:cNvPr>
          <p:cNvSpPr txBox="1"/>
          <p:nvPr/>
        </p:nvSpPr>
        <p:spPr>
          <a:xfrm>
            <a:off x="13626679" y="934993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4E07"/>
                </a:solidFill>
                <a:latin typeface="Century Gothic" panose="020B0502020202020204" pitchFamily="34" charset="0"/>
              </a:rPr>
              <a:t>23.5 %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3D1F13-752F-8EE3-15A9-343A9C353ED1}"/>
              </a:ext>
            </a:extLst>
          </p:cNvPr>
          <p:cNvSpPr/>
          <p:nvPr/>
        </p:nvSpPr>
        <p:spPr>
          <a:xfrm>
            <a:off x="5977156" y="8560370"/>
            <a:ext cx="1039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Century Gothic" panose="020B0502020202020204" pitchFamily="34" charset="0"/>
              </a:rPr>
              <a:t>N</a:t>
            </a:r>
            <a:r>
              <a:rPr lang="en-US" sz="1100" baseline="-25000" dirty="0">
                <a:latin typeface="Century Gothic" panose="020B0502020202020204" pitchFamily="34" charset="0"/>
              </a:rPr>
              <a:t>0</a:t>
            </a:r>
            <a:r>
              <a:rPr lang="en-US" sz="1100" dirty="0">
                <a:latin typeface="Century Gothic" panose="020B0502020202020204" pitchFamily="34" charset="0"/>
              </a:rPr>
              <a:t>: 100 </a:t>
            </a:r>
            <a:r>
              <a:rPr lang="en-US" sz="1100" dirty="0" err="1">
                <a:latin typeface="Century Gothic" panose="020B0502020202020204" pitchFamily="34" charset="0"/>
              </a:rPr>
              <a:t>ind</a:t>
            </a:r>
            <a:r>
              <a:rPr lang="en-US" sz="1100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528815-320D-3C9B-8807-FD5666BCCA27}"/>
              </a:ext>
            </a:extLst>
          </p:cNvPr>
          <p:cNvSpPr txBox="1"/>
          <p:nvPr/>
        </p:nvSpPr>
        <p:spPr>
          <a:xfrm>
            <a:off x="9837055" y="652986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7B900"/>
                </a:solidFill>
                <a:latin typeface="Century Gothic" panose="020B0502020202020204" pitchFamily="34" charset="0"/>
              </a:rPr>
              <a:t>Strong bottleneck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C1B766D-5E64-671F-C439-ED84A4859788}"/>
              </a:ext>
            </a:extLst>
          </p:cNvPr>
          <p:cNvSpPr txBox="1"/>
          <p:nvPr/>
        </p:nvSpPr>
        <p:spPr>
          <a:xfrm>
            <a:off x="12858597" y="6529862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B4E07"/>
                </a:solidFill>
                <a:latin typeface="Century Gothic" panose="020B0502020202020204" pitchFamily="34" charset="0"/>
              </a:rPr>
              <a:t>Extreme bottleneck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4FB8F71-58B6-6DD0-D5AD-73E7152D44E9}"/>
              </a:ext>
            </a:extLst>
          </p:cNvPr>
          <p:cNvSpPr txBox="1"/>
          <p:nvPr/>
        </p:nvSpPr>
        <p:spPr>
          <a:xfrm>
            <a:off x="6755949" y="6529862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CA2C3"/>
                </a:solidFill>
                <a:latin typeface="Century Gothic" panose="020B0502020202020204" pitchFamily="34" charset="0"/>
              </a:rPr>
              <a:t>Diverse-source</a:t>
            </a:r>
          </a:p>
        </p:txBody>
      </p:sp>
    </p:spTree>
    <p:extLst>
      <p:ext uri="{BB962C8B-B14F-4D97-AF65-F5344CB8AC3E}">
        <p14:creationId xmlns:p14="http://schemas.microsoft.com/office/powerpoint/2010/main" val="801386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2849</TotalTime>
  <Words>533</Words>
  <Application>Microsoft Macintosh PowerPoint</Application>
  <PresentationFormat>Custom</PresentationFormat>
  <Paragraphs>139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8</cp:revision>
  <dcterms:created xsi:type="dcterms:W3CDTF">2022-12-12T23:51:34Z</dcterms:created>
  <dcterms:modified xsi:type="dcterms:W3CDTF">2023-01-12T00:08:24Z</dcterms:modified>
</cp:coreProperties>
</file>